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Abril Fatface" panose="020B0604020202020204" charset="0"/>
      <p:regular r:id="rId12"/>
    </p:embeddedFont>
    <p:embeddedFont>
      <p:font typeface="Barlow Condensed" panose="020B060402020202020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Lexend Deca" panose="020B0604020202020204" charset="0"/>
      <p:regular r:id="rId21"/>
      <p:bold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  <p:embeddedFont>
      <p:font typeface="XO Courser" panose="02070309020205020404" pitchFamily="49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-1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8" Type="http://schemas.openxmlformats.org/officeDocument/2006/relationships/slide" Target="slides/slide7.xml"/></Relationships>
</file>

<file path=ppt/media/image1.gif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b667d5573a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b667d5573a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b667d5573a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b667d5573a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b667d5573a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b667d5573a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b667d5573a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b667d5573a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b667d5573a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b667d5573a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b667d5573a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b667d5573a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667d5573a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b667d5573a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ome">
  <p:cSld name="CUSTOM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89535"/>
            <a:ext cx="12192000" cy="6768465"/>
          </a:xfrm>
          <a:custGeom>
            <a:avLst/>
            <a:gdLst/>
            <a:ahLst/>
            <a:cxnLst/>
            <a:rect l="l" t="t" r="r" b="b"/>
            <a:pathLst>
              <a:path w="12192000" h="6768465" extrusionOk="0">
                <a:moveTo>
                  <a:pt x="12191997" y="382102"/>
                </a:moveTo>
                <a:cubicBezTo>
                  <a:pt x="12191998" y="2510890"/>
                  <a:pt x="12191999" y="4639677"/>
                  <a:pt x="12192000" y="6768465"/>
                </a:cubicBezTo>
                <a:lnTo>
                  <a:pt x="0" y="6768465"/>
                </a:lnTo>
                <a:lnTo>
                  <a:pt x="1902" y="382905"/>
                </a:lnTo>
                <a:lnTo>
                  <a:pt x="765807" y="381952"/>
                </a:lnTo>
                <a:cubicBezTo>
                  <a:pt x="845817" y="381952"/>
                  <a:pt x="878202" y="349567"/>
                  <a:pt x="878202" y="270510"/>
                </a:cubicBezTo>
                <a:lnTo>
                  <a:pt x="878202" y="99060"/>
                </a:lnTo>
                <a:cubicBezTo>
                  <a:pt x="878202" y="37147"/>
                  <a:pt x="915350" y="0"/>
                  <a:pt x="975357" y="0"/>
                </a:cubicBezTo>
                <a:lnTo>
                  <a:pt x="3478527" y="0"/>
                </a:lnTo>
                <a:cubicBezTo>
                  <a:pt x="3536630" y="0"/>
                  <a:pt x="3573777" y="38100"/>
                  <a:pt x="3574730" y="97155"/>
                </a:cubicBezTo>
                <a:lnTo>
                  <a:pt x="3574730" y="274320"/>
                </a:lnTo>
                <a:cubicBezTo>
                  <a:pt x="3574730" y="349567"/>
                  <a:pt x="3608067" y="382905"/>
                  <a:pt x="3682362" y="382905"/>
                </a:cubicBezTo>
                <a:lnTo>
                  <a:pt x="6407465" y="382905"/>
                </a:lnTo>
                <a:lnTo>
                  <a:pt x="9047795" y="382905"/>
                </a:lnTo>
                <a:cubicBezTo>
                  <a:pt x="9058272" y="382905"/>
                  <a:pt x="9069702" y="383857"/>
                  <a:pt x="9081132" y="383857"/>
                </a:cubicBezTo>
                <a:lnTo>
                  <a:pt x="9081132" y="382102"/>
                </a:lnTo>
                <a:lnTo>
                  <a:pt x="12191997" y="3821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" name="Google Shape;12;p2"/>
          <p:cNvGrpSpPr/>
          <p:nvPr/>
        </p:nvGrpSpPr>
        <p:grpSpPr>
          <a:xfrm>
            <a:off x="116973" y="202172"/>
            <a:ext cx="653367" cy="145697"/>
            <a:chOff x="5810250" y="3367087"/>
            <a:chExt cx="572476" cy="127659"/>
          </a:xfrm>
        </p:grpSpPr>
        <p:sp>
          <p:nvSpPr>
            <p:cNvPr id="13" name="Google Shape;13;p2"/>
            <p:cNvSpPr/>
            <p:nvPr/>
          </p:nvSpPr>
          <p:spPr>
            <a:xfrm>
              <a:off x="6032158" y="3367087"/>
              <a:ext cx="126733" cy="127659"/>
            </a:xfrm>
            <a:custGeom>
              <a:avLst/>
              <a:gdLst/>
              <a:ahLst/>
              <a:cxnLst/>
              <a:rect l="l" t="t" r="r" b="b"/>
              <a:pathLst>
                <a:path w="126733" h="127659" extrusionOk="0">
                  <a:moveTo>
                    <a:pt x="64794" y="0"/>
                  </a:moveTo>
                  <a:cubicBezTo>
                    <a:pt x="103846" y="0"/>
                    <a:pt x="127659" y="23813"/>
                    <a:pt x="126706" y="62865"/>
                  </a:cubicBezTo>
                  <a:cubicBezTo>
                    <a:pt x="126706" y="101918"/>
                    <a:pt x="100036" y="128588"/>
                    <a:pt x="61936" y="127635"/>
                  </a:cubicBezTo>
                  <a:cubicBezTo>
                    <a:pt x="26694" y="126683"/>
                    <a:pt x="-929" y="98108"/>
                    <a:pt x="24" y="61913"/>
                  </a:cubicBezTo>
                  <a:cubicBezTo>
                    <a:pt x="976" y="23813"/>
                    <a:pt x="26694" y="0"/>
                    <a:pt x="6479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810250" y="3368039"/>
              <a:ext cx="122895" cy="122898"/>
            </a:xfrm>
            <a:custGeom>
              <a:avLst/>
              <a:gdLst/>
              <a:ahLst/>
              <a:cxnLst/>
              <a:rect l="l" t="t" r="r" b="b"/>
              <a:pathLst>
                <a:path w="122895" h="122898" extrusionOk="0">
                  <a:moveTo>
                    <a:pt x="0" y="60960"/>
                  </a:moveTo>
                  <a:cubicBezTo>
                    <a:pt x="0" y="27623"/>
                    <a:pt x="27623" y="0"/>
                    <a:pt x="60008" y="0"/>
                  </a:cubicBezTo>
                  <a:cubicBezTo>
                    <a:pt x="95250" y="953"/>
                    <a:pt x="123825" y="30480"/>
                    <a:pt x="122873" y="65723"/>
                  </a:cubicBezTo>
                  <a:cubicBezTo>
                    <a:pt x="121920" y="98108"/>
                    <a:pt x="93345" y="123825"/>
                    <a:pt x="59055" y="122873"/>
                  </a:cubicBezTo>
                  <a:cubicBezTo>
                    <a:pt x="25718" y="122873"/>
                    <a:pt x="0" y="95250"/>
                    <a:pt x="0" y="6096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259805" y="3368039"/>
              <a:ext cx="122921" cy="122898"/>
            </a:xfrm>
            <a:custGeom>
              <a:avLst/>
              <a:gdLst/>
              <a:ahLst/>
              <a:cxnLst/>
              <a:rect l="l" t="t" r="r" b="b"/>
              <a:pathLst>
                <a:path w="122921" h="122898" extrusionOk="0">
                  <a:moveTo>
                    <a:pt x="58127" y="122873"/>
                  </a:moveTo>
                  <a:cubicBezTo>
                    <a:pt x="25742" y="121920"/>
                    <a:pt x="-928" y="93345"/>
                    <a:pt x="25" y="60008"/>
                  </a:cubicBezTo>
                  <a:cubicBezTo>
                    <a:pt x="977" y="25718"/>
                    <a:pt x="27647" y="0"/>
                    <a:pt x="61937" y="0"/>
                  </a:cubicBezTo>
                  <a:cubicBezTo>
                    <a:pt x="97180" y="0"/>
                    <a:pt x="123850" y="28575"/>
                    <a:pt x="122897" y="62865"/>
                  </a:cubicBezTo>
                  <a:cubicBezTo>
                    <a:pt x="121945" y="98108"/>
                    <a:pt x="94322" y="123825"/>
                    <a:pt x="58127" y="122873"/>
                  </a:cubicBezTo>
                  <a:close/>
                </a:path>
              </a:pathLst>
            </a:custGeom>
            <a:solidFill>
              <a:srgbClr val="70A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 rot="8100000" flipH="1">
            <a:off x="3312184" y="191568"/>
            <a:ext cx="145786" cy="145786"/>
          </a:xfrm>
          <a:custGeom>
            <a:avLst/>
            <a:gdLst/>
            <a:ahLst/>
            <a:cxnLst/>
            <a:rect l="l" t="t" r="r" b="b"/>
            <a:pathLst>
              <a:path w="1472666" h="1472666" extrusionOk="0">
                <a:moveTo>
                  <a:pt x="799973" y="1446306"/>
                </a:moveTo>
                <a:cubicBezTo>
                  <a:pt x="816259" y="1430019"/>
                  <a:pt x="826333" y="1407519"/>
                  <a:pt x="826333" y="1382666"/>
                </a:cubicBezTo>
                <a:lnTo>
                  <a:pt x="826333" y="826333"/>
                </a:lnTo>
                <a:lnTo>
                  <a:pt x="1382666" y="826333"/>
                </a:lnTo>
                <a:cubicBezTo>
                  <a:pt x="1432372" y="826333"/>
                  <a:pt x="1472666" y="786039"/>
                  <a:pt x="1472666" y="736333"/>
                </a:cubicBezTo>
                <a:cubicBezTo>
                  <a:pt x="1472666" y="686627"/>
                  <a:pt x="1432372" y="646333"/>
                  <a:pt x="1382666" y="646333"/>
                </a:cubicBezTo>
                <a:lnTo>
                  <a:pt x="826333" y="646333"/>
                </a:lnTo>
                <a:lnTo>
                  <a:pt x="826333" y="90000"/>
                </a:lnTo>
                <a:cubicBezTo>
                  <a:pt x="826333" y="40294"/>
                  <a:pt x="786039" y="0"/>
                  <a:pt x="736333" y="0"/>
                </a:cubicBezTo>
                <a:cubicBezTo>
                  <a:pt x="686627" y="0"/>
                  <a:pt x="646333" y="40294"/>
                  <a:pt x="646333" y="90000"/>
                </a:cubicBezTo>
                <a:lnTo>
                  <a:pt x="646333" y="646333"/>
                </a:lnTo>
                <a:lnTo>
                  <a:pt x="90000" y="646333"/>
                </a:lnTo>
                <a:cubicBezTo>
                  <a:pt x="40294" y="646333"/>
                  <a:pt x="0" y="686627"/>
                  <a:pt x="0" y="736333"/>
                </a:cubicBezTo>
                <a:cubicBezTo>
                  <a:pt x="0" y="786039"/>
                  <a:pt x="40294" y="826333"/>
                  <a:pt x="90000" y="826333"/>
                </a:cubicBezTo>
                <a:lnTo>
                  <a:pt x="646333" y="826333"/>
                </a:lnTo>
                <a:lnTo>
                  <a:pt x="646333" y="1382666"/>
                </a:lnTo>
                <a:cubicBezTo>
                  <a:pt x="646333" y="1432372"/>
                  <a:pt x="686627" y="1472666"/>
                  <a:pt x="736333" y="1472666"/>
                </a:cubicBezTo>
                <a:cubicBezTo>
                  <a:pt x="761186" y="1472666"/>
                  <a:pt x="783686" y="1462592"/>
                  <a:pt x="799973" y="1446306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 rot="10714074" flipH="1">
            <a:off x="3708724" y="202021"/>
            <a:ext cx="147313" cy="147313"/>
          </a:xfrm>
          <a:custGeom>
            <a:avLst/>
            <a:gdLst/>
            <a:ahLst/>
            <a:cxnLst/>
            <a:rect l="l" t="t" r="r" b="b"/>
            <a:pathLst>
              <a:path w="1472666" h="1472666" extrusionOk="0">
                <a:moveTo>
                  <a:pt x="799973" y="1446306"/>
                </a:moveTo>
                <a:cubicBezTo>
                  <a:pt x="816259" y="1430019"/>
                  <a:pt x="826333" y="1407519"/>
                  <a:pt x="826333" y="1382666"/>
                </a:cubicBezTo>
                <a:lnTo>
                  <a:pt x="826333" y="826333"/>
                </a:lnTo>
                <a:lnTo>
                  <a:pt x="1382666" y="826333"/>
                </a:lnTo>
                <a:cubicBezTo>
                  <a:pt x="1432372" y="826333"/>
                  <a:pt x="1472666" y="786039"/>
                  <a:pt x="1472666" y="736333"/>
                </a:cubicBezTo>
                <a:cubicBezTo>
                  <a:pt x="1472666" y="686627"/>
                  <a:pt x="1432372" y="646333"/>
                  <a:pt x="1382666" y="646333"/>
                </a:cubicBezTo>
                <a:lnTo>
                  <a:pt x="826333" y="646333"/>
                </a:lnTo>
                <a:lnTo>
                  <a:pt x="826333" y="90000"/>
                </a:lnTo>
                <a:cubicBezTo>
                  <a:pt x="826333" y="40294"/>
                  <a:pt x="786039" y="0"/>
                  <a:pt x="736333" y="0"/>
                </a:cubicBezTo>
                <a:cubicBezTo>
                  <a:pt x="686627" y="0"/>
                  <a:pt x="646333" y="40294"/>
                  <a:pt x="646333" y="90000"/>
                </a:cubicBezTo>
                <a:lnTo>
                  <a:pt x="646333" y="646333"/>
                </a:lnTo>
                <a:lnTo>
                  <a:pt x="90000" y="646333"/>
                </a:lnTo>
                <a:cubicBezTo>
                  <a:pt x="40294" y="646333"/>
                  <a:pt x="0" y="686627"/>
                  <a:pt x="0" y="736333"/>
                </a:cubicBezTo>
                <a:cubicBezTo>
                  <a:pt x="0" y="786039"/>
                  <a:pt x="40294" y="826333"/>
                  <a:pt x="90000" y="826333"/>
                </a:cubicBezTo>
                <a:lnTo>
                  <a:pt x="646333" y="826333"/>
                </a:lnTo>
                <a:lnTo>
                  <a:pt x="646333" y="1382666"/>
                </a:lnTo>
                <a:cubicBezTo>
                  <a:pt x="646333" y="1432372"/>
                  <a:pt x="686627" y="1472666"/>
                  <a:pt x="736333" y="1472666"/>
                </a:cubicBezTo>
                <a:cubicBezTo>
                  <a:pt x="761186" y="1472666"/>
                  <a:pt x="783686" y="1462592"/>
                  <a:pt x="799973" y="1446306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1275347" y="582328"/>
            <a:ext cx="10152000" cy="360000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" name="Google Shape;19;p2"/>
          <p:cNvCxnSpPr/>
          <p:nvPr/>
        </p:nvCxnSpPr>
        <p:spPr>
          <a:xfrm>
            <a:off x="0" y="1036320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" name="Google Shape;20;p2"/>
          <p:cNvSpPr/>
          <p:nvPr/>
        </p:nvSpPr>
        <p:spPr>
          <a:xfrm>
            <a:off x="909118" y="666560"/>
            <a:ext cx="208279" cy="202230"/>
          </a:xfrm>
          <a:custGeom>
            <a:avLst/>
            <a:gdLst/>
            <a:ahLst/>
            <a:cxnLst/>
            <a:rect l="l" t="t" r="r" b="b"/>
            <a:pathLst>
              <a:path w="149304" h="144968" extrusionOk="0">
                <a:moveTo>
                  <a:pt x="111204" y="36383"/>
                </a:moveTo>
                <a:cubicBezTo>
                  <a:pt x="81677" y="11618"/>
                  <a:pt x="53102" y="12571"/>
                  <a:pt x="31194" y="36383"/>
                </a:cubicBezTo>
                <a:cubicBezTo>
                  <a:pt x="11192" y="59243"/>
                  <a:pt x="12144" y="90676"/>
                  <a:pt x="34052" y="111631"/>
                </a:cubicBezTo>
                <a:cubicBezTo>
                  <a:pt x="60722" y="138301"/>
                  <a:pt x="85487" y="133538"/>
                  <a:pt x="132159" y="90676"/>
                </a:cubicBezTo>
                <a:cubicBezTo>
                  <a:pt x="138827" y="107821"/>
                  <a:pt x="132159" y="120203"/>
                  <a:pt x="109299" y="134491"/>
                </a:cubicBezTo>
                <a:cubicBezTo>
                  <a:pt x="78819" y="152588"/>
                  <a:pt x="40719" y="146874"/>
                  <a:pt x="17859" y="120203"/>
                </a:cubicBezTo>
                <a:cubicBezTo>
                  <a:pt x="-5953" y="92581"/>
                  <a:pt x="-5953" y="52576"/>
                  <a:pt x="17859" y="24953"/>
                </a:cubicBezTo>
                <a:cubicBezTo>
                  <a:pt x="44529" y="-6479"/>
                  <a:pt x="80724" y="-8384"/>
                  <a:pt x="127397" y="20191"/>
                </a:cubicBezTo>
                <a:cubicBezTo>
                  <a:pt x="133112" y="15428"/>
                  <a:pt x="139779" y="10666"/>
                  <a:pt x="149304" y="3998"/>
                </a:cubicBezTo>
                <a:cubicBezTo>
                  <a:pt x="149304" y="24001"/>
                  <a:pt x="149304" y="41146"/>
                  <a:pt x="149304" y="59243"/>
                </a:cubicBezTo>
                <a:cubicBezTo>
                  <a:pt x="132159" y="59243"/>
                  <a:pt x="115967" y="59243"/>
                  <a:pt x="96917" y="59243"/>
                </a:cubicBezTo>
                <a:cubicBezTo>
                  <a:pt x="101679" y="51623"/>
                  <a:pt x="106442" y="44956"/>
                  <a:pt x="111204" y="36383"/>
                </a:cubicBezTo>
                <a:close/>
              </a:path>
            </a:pathLst>
          </a:custGeom>
          <a:solidFill>
            <a:srgbClr val="65656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12031981" y="1086731"/>
            <a:ext cx="131778" cy="2267754"/>
          </a:xfrm>
          <a:custGeom>
            <a:avLst/>
            <a:gdLst/>
            <a:ahLst/>
            <a:cxnLst/>
            <a:rect l="l" t="t" r="r" b="b"/>
            <a:pathLst>
              <a:path w="90725" h="2256472" extrusionOk="0">
                <a:moveTo>
                  <a:pt x="0" y="1128713"/>
                </a:moveTo>
                <a:cubicBezTo>
                  <a:pt x="0" y="775335"/>
                  <a:pt x="0" y="421005"/>
                  <a:pt x="0" y="67628"/>
                </a:cubicBezTo>
                <a:cubicBezTo>
                  <a:pt x="0" y="21908"/>
                  <a:pt x="14288" y="0"/>
                  <a:pt x="44768" y="0"/>
                </a:cubicBezTo>
                <a:cubicBezTo>
                  <a:pt x="75248" y="0"/>
                  <a:pt x="90488" y="20955"/>
                  <a:pt x="90488" y="67628"/>
                </a:cubicBezTo>
                <a:cubicBezTo>
                  <a:pt x="90488" y="776288"/>
                  <a:pt x="90488" y="1484948"/>
                  <a:pt x="90488" y="2192655"/>
                </a:cubicBezTo>
                <a:cubicBezTo>
                  <a:pt x="90488" y="2201228"/>
                  <a:pt x="91440" y="2209800"/>
                  <a:pt x="89535" y="2217420"/>
                </a:cubicBezTo>
                <a:cubicBezTo>
                  <a:pt x="85725" y="2242185"/>
                  <a:pt x="70485" y="2256473"/>
                  <a:pt x="45720" y="2256473"/>
                </a:cubicBezTo>
                <a:cubicBezTo>
                  <a:pt x="20955" y="2256473"/>
                  <a:pt x="5715" y="2242185"/>
                  <a:pt x="1905" y="2217420"/>
                </a:cubicBezTo>
                <a:cubicBezTo>
                  <a:pt x="0" y="2206943"/>
                  <a:pt x="952" y="2194560"/>
                  <a:pt x="952" y="2184083"/>
                </a:cubicBezTo>
                <a:cubicBezTo>
                  <a:pt x="0" y="1832610"/>
                  <a:pt x="0" y="1481138"/>
                  <a:pt x="0" y="1128713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12004357" y="1037272"/>
            <a:ext cx="12620" cy="5792571"/>
          </a:xfrm>
          <a:custGeom>
            <a:avLst/>
            <a:gdLst/>
            <a:ahLst/>
            <a:cxnLst/>
            <a:rect l="l" t="t" r="r" b="b"/>
            <a:pathLst>
              <a:path w="12620" h="3836140" extrusionOk="0">
                <a:moveTo>
                  <a:pt x="0" y="3835718"/>
                </a:moveTo>
                <a:cubicBezTo>
                  <a:pt x="0" y="3820478"/>
                  <a:pt x="953" y="3806190"/>
                  <a:pt x="953" y="3790950"/>
                </a:cubicBezTo>
                <a:cubicBezTo>
                  <a:pt x="953" y="2541270"/>
                  <a:pt x="953" y="1291590"/>
                  <a:pt x="953" y="41910"/>
                </a:cubicBezTo>
                <a:cubicBezTo>
                  <a:pt x="953" y="27623"/>
                  <a:pt x="0" y="14288"/>
                  <a:pt x="0" y="0"/>
                </a:cubicBezTo>
                <a:cubicBezTo>
                  <a:pt x="3810" y="3810"/>
                  <a:pt x="10478" y="6668"/>
                  <a:pt x="11430" y="10478"/>
                </a:cubicBezTo>
                <a:cubicBezTo>
                  <a:pt x="13335" y="21908"/>
                  <a:pt x="12383" y="33338"/>
                  <a:pt x="12383" y="43815"/>
                </a:cubicBezTo>
                <a:cubicBezTo>
                  <a:pt x="12383" y="1291590"/>
                  <a:pt x="12383" y="2539365"/>
                  <a:pt x="12383" y="3788093"/>
                </a:cubicBezTo>
                <a:cubicBezTo>
                  <a:pt x="12383" y="3804285"/>
                  <a:pt x="12383" y="3819525"/>
                  <a:pt x="12383" y="3835718"/>
                </a:cubicBezTo>
                <a:cubicBezTo>
                  <a:pt x="8573" y="3836670"/>
                  <a:pt x="3810" y="3835718"/>
                  <a:pt x="0" y="3835718"/>
                </a:cubicBezTo>
                <a:close/>
              </a:path>
            </a:pathLst>
          </a:custGeom>
          <a:solidFill>
            <a:srgbClr val="C3C3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11978391" y="793297"/>
            <a:ext cx="52330" cy="39762"/>
          </a:xfrm>
          <a:custGeom>
            <a:avLst/>
            <a:gdLst/>
            <a:ahLst/>
            <a:cxnLst/>
            <a:rect l="l" t="t" r="r" b="b"/>
            <a:pathLst>
              <a:path w="39052" h="29673" extrusionOk="0">
                <a:moveTo>
                  <a:pt x="39053" y="15313"/>
                </a:moveTo>
                <a:cubicBezTo>
                  <a:pt x="28575" y="21980"/>
                  <a:pt x="20955" y="30553"/>
                  <a:pt x="15240" y="29600"/>
                </a:cubicBezTo>
                <a:cubicBezTo>
                  <a:pt x="9525" y="28648"/>
                  <a:pt x="4763" y="19123"/>
                  <a:pt x="0" y="14360"/>
                </a:cubicBezTo>
                <a:cubicBezTo>
                  <a:pt x="5715" y="9598"/>
                  <a:pt x="10478" y="73"/>
                  <a:pt x="17145" y="73"/>
                </a:cubicBezTo>
                <a:cubicBezTo>
                  <a:pt x="21908" y="-880"/>
                  <a:pt x="28575" y="7693"/>
                  <a:pt x="39053" y="15313"/>
                </a:cubicBez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11978391" y="716812"/>
            <a:ext cx="52330" cy="39675"/>
          </a:xfrm>
          <a:custGeom>
            <a:avLst/>
            <a:gdLst/>
            <a:ahLst/>
            <a:cxnLst/>
            <a:rect l="l" t="t" r="r" b="b"/>
            <a:pathLst>
              <a:path w="39052" h="29608" extrusionOk="0">
                <a:moveTo>
                  <a:pt x="39053" y="16193"/>
                </a:moveTo>
                <a:cubicBezTo>
                  <a:pt x="27623" y="22860"/>
                  <a:pt x="20955" y="30480"/>
                  <a:pt x="15240" y="29528"/>
                </a:cubicBezTo>
                <a:cubicBezTo>
                  <a:pt x="9525" y="28575"/>
                  <a:pt x="4763" y="19050"/>
                  <a:pt x="0" y="14288"/>
                </a:cubicBezTo>
                <a:cubicBezTo>
                  <a:pt x="5715" y="9525"/>
                  <a:pt x="11430" y="953"/>
                  <a:pt x="17145" y="0"/>
                </a:cubicBezTo>
                <a:cubicBezTo>
                  <a:pt x="21908" y="0"/>
                  <a:pt x="28575" y="8573"/>
                  <a:pt x="39053" y="16193"/>
                </a:cubicBez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11978391" y="641508"/>
            <a:ext cx="52330" cy="40950"/>
          </a:xfrm>
          <a:custGeom>
            <a:avLst/>
            <a:gdLst/>
            <a:ahLst/>
            <a:cxnLst/>
            <a:rect l="l" t="t" r="r" b="b"/>
            <a:pathLst>
              <a:path w="39052" h="30560" extrusionOk="0">
                <a:moveTo>
                  <a:pt x="39053" y="16192"/>
                </a:moveTo>
                <a:cubicBezTo>
                  <a:pt x="27623" y="23813"/>
                  <a:pt x="20955" y="31433"/>
                  <a:pt x="15240" y="30480"/>
                </a:cubicBezTo>
                <a:cubicBezTo>
                  <a:pt x="9525" y="29528"/>
                  <a:pt x="4763" y="20003"/>
                  <a:pt x="0" y="14288"/>
                </a:cubicBezTo>
                <a:cubicBezTo>
                  <a:pt x="5715" y="9525"/>
                  <a:pt x="11430" y="0"/>
                  <a:pt x="17145" y="0"/>
                </a:cubicBezTo>
                <a:cubicBezTo>
                  <a:pt x="21908" y="0"/>
                  <a:pt x="28575" y="8573"/>
                  <a:pt x="39053" y="16192"/>
                </a:cubicBez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"/>
          <p:cNvSpPr/>
          <p:nvPr/>
        </p:nvSpPr>
        <p:spPr>
          <a:xfrm rot="-5400000">
            <a:off x="520974" y="680341"/>
            <a:ext cx="177086" cy="197951"/>
          </a:xfrm>
          <a:custGeom>
            <a:avLst/>
            <a:gdLst/>
            <a:ahLst/>
            <a:cxnLst/>
            <a:rect l="l" t="t" r="r" b="b"/>
            <a:pathLst>
              <a:path w="277782" h="310512" extrusionOk="0">
                <a:moveTo>
                  <a:pt x="277782" y="171626"/>
                </a:moveTo>
                <a:cubicBezTo>
                  <a:pt x="277782" y="177779"/>
                  <a:pt x="275484" y="183931"/>
                  <a:pt x="270887" y="188691"/>
                </a:cubicBezTo>
                <a:lnTo>
                  <a:pt x="156257" y="303321"/>
                </a:lnTo>
                <a:cubicBezTo>
                  <a:pt x="146666" y="312909"/>
                  <a:pt x="131117" y="312909"/>
                  <a:pt x="121525" y="303321"/>
                </a:cubicBezTo>
                <a:lnTo>
                  <a:pt x="6895" y="188691"/>
                </a:lnTo>
                <a:cubicBezTo>
                  <a:pt x="-2529" y="178933"/>
                  <a:pt x="-2259" y="163382"/>
                  <a:pt x="7498" y="153957"/>
                </a:cubicBezTo>
                <a:cubicBezTo>
                  <a:pt x="17018" y="144765"/>
                  <a:pt x="32108" y="144765"/>
                  <a:pt x="41628" y="153957"/>
                </a:cubicBezTo>
                <a:lnTo>
                  <a:pt x="114328" y="226658"/>
                </a:lnTo>
                <a:lnTo>
                  <a:pt x="114328" y="0"/>
                </a:lnTo>
                <a:lnTo>
                  <a:pt x="163455" y="0"/>
                </a:lnTo>
                <a:lnTo>
                  <a:pt x="163455" y="226658"/>
                </a:lnTo>
                <a:lnTo>
                  <a:pt x="236154" y="153957"/>
                </a:lnTo>
                <a:cubicBezTo>
                  <a:pt x="245913" y="144533"/>
                  <a:pt x="261463" y="144804"/>
                  <a:pt x="270887" y="154561"/>
                </a:cubicBezTo>
                <a:cubicBezTo>
                  <a:pt x="275484" y="159321"/>
                  <a:pt x="277782" y="165473"/>
                  <a:pt x="277782" y="171626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2"/>
          <p:cNvSpPr/>
          <p:nvPr/>
        </p:nvSpPr>
        <p:spPr>
          <a:xfrm rot="5400000">
            <a:off x="206813" y="680338"/>
            <a:ext cx="177086" cy="197951"/>
          </a:xfrm>
          <a:custGeom>
            <a:avLst/>
            <a:gdLst/>
            <a:ahLst/>
            <a:cxnLst/>
            <a:rect l="l" t="t" r="r" b="b"/>
            <a:pathLst>
              <a:path w="277782" h="310512" extrusionOk="0">
                <a:moveTo>
                  <a:pt x="277782" y="171626"/>
                </a:moveTo>
                <a:cubicBezTo>
                  <a:pt x="277782" y="177779"/>
                  <a:pt x="275484" y="183931"/>
                  <a:pt x="270887" y="188691"/>
                </a:cubicBezTo>
                <a:lnTo>
                  <a:pt x="156257" y="303321"/>
                </a:lnTo>
                <a:cubicBezTo>
                  <a:pt x="146666" y="312909"/>
                  <a:pt x="131117" y="312909"/>
                  <a:pt x="121525" y="303321"/>
                </a:cubicBezTo>
                <a:lnTo>
                  <a:pt x="6895" y="188691"/>
                </a:lnTo>
                <a:cubicBezTo>
                  <a:pt x="-2529" y="178933"/>
                  <a:pt x="-2259" y="163382"/>
                  <a:pt x="7498" y="153957"/>
                </a:cubicBezTo>
                <a:cubicBezTo>
                  <a:pt x="17018" y="144765"/>
                  <a:pt x="32108" y="144765"/>
                  <a:pt x="41628" y="153957"/>
                </a:cubicBezTo>
                <a:lnTo>
                  <a:pt x="114328" y="226658"/>
                </a:lnTo>
                <a:lnTo>
                  <a:pt x="114328" y="0"/>
                </a:lnTo>
                <a:lnTo>
                  <a:pt x="163455" y="0"/>
                </a:lnTo>
                <a:lnTo>
                  <a:pt x="163455" y="226658"/>
                </a:lnTo>
                <a:lnTo>
                  <a:pt x="236154" y="153957"/>
                </a:lnTo>
                <a:cubicBezTo>
                  <a:pt x="245913" y="144533"/>
                  <a:pt x="261463" y="144804"/>
                  <a:pt x="270887" y="154561"/>
                </a:cubicBezTo>
                <a:cubicBezTo>
                  <a:pt x="275484" y="159321"/>
                  <a:pt x="277782" y="165473"/>
                  <a:pt x="277782" y="171626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2428347" y="3914096"/>
            <a:ext cx="7335300" cy="537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2" descr="Magnifying glass with solid fill"/>
          <p:cNvSpPr/>
          <p:nvPr/>
        </p:nvSpPr>
        <p:spPr>
          <a:xfrm>
            <a:off x="2673098" y="4073422"/>
            <a:ext cx="266918" cy="267128"/>
          </a:xfrm>
          <a:custGeom>
            <a:avLst/>
            <a:gdLst/>
            <a:ahLst/>
            <a:cxnLst/>
            <a:rect l="l" t="t" r="r" b="b"/>
            <a:pathLst>
              <a:path w="751881" h="752474" extrusionOk="0">
                <a:moveTo>
                  <a:pt x="732473" y="638175"/>
                </a:moveTo>
                <a:lnTo>
                  <a:pt x="613410" y="519112"/>
                </a:lnTo>
                <a:cubicBezTo>
                  <a:pt x="597218" y="502920"/>
                  <a:pt x="575310" y="497205"/>
                  <a:pt x="554355" y="501015"/>
                </a:cubicBezTo>
                <a:lnTo>
                  <a:pt x="512445" y="459105"/>
                </a:lnTo>
                <a:cubicBezTo>
                  <a:pt x="549593" y="411480"/>
                  <a:pt x="571500" y="350520"/>
                  <a:pt x="571500" y="285750"/>
                </a:cubicBezTo>
                <a:cubicBezTo>
                  <a:pt x="571500" y="128588"/>
                  <a:pt x="442912" y="0"/>
                  <a:pt x="285750" y="0"/>
                </a:cubicBezTo>
                <a:cubicBezTo>
                  <a:pt x="128588" y="0"/>
                  <a:pt x="0" y="128588"/>
                  <a:pt x="0" y="285750"/>
                </a:cubicBezTo>
                <a:cubicBezTo>
                  <a:pt x="0" y="442912"/>
                  <a:pt x="128588" y="571500"/>
                  <a:pt x="285750" y="571500"/>
                </a:cubicBezTo>
                <a:cubicBezTo>
                  <a:pt x="350520" y="571500"/>
                  <a:pt x="410528" y="549593"/>
                  <a:pt x="459105" y="512445"/>
                </a:cubicBezTo>
                <a:lnTo>
                  <a:pt x="501015" y="554355"/>
                </a:lnTo>
                <a:cubicBezTo>
                  <a:pt x="497205" y="575310"/>
                  <a:pt x="502920" y="597218"/>
                  <a:pt x="519112" y="613410"/>
                </a:cubicBezTo>
                <a:lnTo>
                  <a:pt x="638175" y="732473"/>
                </a:lnTo>
                <a:cubicBezTo>
                  <a:pt x="651510" y="745808"/>
                  <a:pt x="668655" y="752475"/>
                  <a:pt x="685800" y="752475"/>
                </a:cubicBezTo>
                <a:cubicBezTo>
                  <a:pt x="702945" y="752475"/>
                  <a:pt x="720090" y="745808"/>
                  <a:pt x="733425" y="732473"/>
                </a:cubicBezTo>
                <a:cubicBezTo>
                  <a:pt x="758190" y="705802"/>
                  <a:pt x="758190" y="663893"/>
                  <a:pt x="732473" y="638175"/>
                </a:cubicBezTo>
                <a:close/>
                <a:moveTo>
                  <a:pt x="284798" y="513398"/>
                </a:moveTo>
                <a:cubicBezTo>
                  <a:pt x="159067" y="513398"/>
                  <a:pt x="56197" y="410528"/>
                  <a:pt x="56197" y="284798"/>
                </a:cubicBezTo>
                <a:cubicBezTo>
                  <a:pt x="56197" y="159067"/>
                  <a:pt x="159067" y="56197"/>
                  <a:pt x="284798" y="56197"/>
                </a:cubicBezTo>
                <a:cubicBezTo>
                  <a:pt x="410528" y="56197"/>
                  <a:pt x="513398" y="159067"/>
                  <a:pt x="513398" y="284798"/>
                </a:cubicBezTo>
                <a:cubicBezTo>
                  <a:pt x="513398" y="410528"/>
                  <a:pt x="410528" y="513398"/>
                  <a:pt x="284798" y="513398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"/>
          <p:cNvGrpSpPr/>
          <p:nvPr/>
        </p:nvGrpSpPr>
        <p:grpSpPr>
          <a:xfrm>
            <a:off x="9380922" y="4047351"/>
            <a:ext cx="149604" cy="293698"/>
            <a:chOff x="9949398" y="2089191"/>
            <a:chExt cx="854393" cy="1677317"/>
          </a:xfrm>
        </p:grpSpPr>
        <p:sp>
          <p:nvSpPr>
            <p:cNvPr id="31" name="Google Shape;31;p2"/>
            <p:cNvSpPr/>
            <p:nvPr/>
          </p:nvSpPr>
          <p:spPr>
            <a:xfrm>
              <a:off x="10312609" y="3353408"/>
              <a:ext cx="127500" cy="413100"/>
            </a:xfrm>
            <a:prstGeom prst="roundRect">
              <a:avLst>
                <a:gd name="adj" fmla="val 50000"/>
              </a:avLst>
            </a:prstGeom>
            <a:solidFill>
              <a:srgbClr val="34A85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0149233" y="2089191"/>
              <a:ext cx="454200" cy="1077900"/>
            </a:xfrm>
            <a:prstGeom prst="roundRect">
              <a:avLst>
                <a:gd name="adj" fmla="val 50000"/>
              </a:avLst>
            </a:pr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949398" y="2759073"/>
              <a:ext cx="854393" cy="609219"/>
            </a:xfrm>
            <a:custGeom>
              <a:avLst/>
              <a:gdLst/>
              <a:ahLst/>
              <a:cxnLst/>
              <a:rect l="l" t="t" r="r" b="b"/>
              <a:pathLst>
                <a:path w="438150" h="312420" extrusionOk="0">
                  <a:moveTo>
                    <a:pt x="0" y="0"/>
                  </a:moveTo>
                  <a:lnTo>
                    <a:pt x="57150" y="0"/>
                  </a:lnTo>
                  <a:lnTo>
                    <a:pt x="57150" y="95250"/>
                  </a:lnTo>
                  <a:cubicBezTo>
                    <a:pt x="57150" y="184785"/>
                    <a:pt x="129540" y="257175"/>
                    <a:pt x="219075" y="257175"/>
                  </a:cubicBezTo>
                  <a:cubicBezTo>
                    <a:pt x="308610" y="257175"/>
                    <a:pt x="381000" y="184785"/>
                    <a:pt x="381000" y="95250"/>
                  </a:cubicBezTo>
                  <a:lnTo>
                    <a:pt x="381000" y="0"/>
                  </a:lnTo>
                  <a:lnTo>
                    <a:pt x="438150" y="0"/>
                  </a:lnTo>
                  <a:lnTo>
                    <a:pt x="438150" y="95250"/>
                  </a:lnTo>
                  <a:cubicBezTo>
                    <a:pt x="438150" y="206693"/>
                    <a:pt x="355283" y="298133"/>
                    <a:pt x="247650" y="312420"/>
                  </a:cubicBezTo>
                  <a:lnTo>
                    <a:pt x="190500" y="312420"/>
                  </a:lnTo>
                  <a:cubicBezTo>
                    <a:pt x="82868" y="298133"/>
                    <a:pt x="0" y="206693"/>
                    <a:pt x="0" y="9525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BBC05"/>
                </a:gs>
                <a:gs pos="25000">
                  <a:srgbClr val="EA4335"/>
                </a:gs>
                <a:gs pos="100000">
                  <a:srgbClr val="EA433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11567160" y="612648"/>
            <a:ext cx="265973" cy="265973"/>
            <a:chOff x="8610600" y="-211873"/>
            <a:chExt cx="313500" cy="313500"/>
          </a:xfrm>
        </p:grpSpPr>
        <p:sp>
          <p:nvSpPr>
            <p:cNvPr id="35" name="Google Shape;35;p2"/>
            <p:cNvSpPr/>
            <p:nvPr/>
          </p:nvSpPr>
          <p:spPr>
            <a:xfrm>
              <a:off x="8610600" y="-211873"/>
              <a:ext cx="313500" cy="313500"/>
            </a:xfrm>
            <a:prstGeom prst="ellipse">
              <a:avLst/>
            </a:pr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36;p2"/>
            <p:cNvGrpSpPr/>
            <p:nvPr/>
          </p:nvGrpSpPr>
          <p:grpSpPr>
            <a:xfrm>
              <a:off x="8677894" y="-144833"/>
              <a:ext cx="180008" cy="191321"/>
              <a:chOff x="5145275" y="1056950"/>
              <a:chExt cx="212800" cy="22617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5198375" y="1056950"/>
                <a:ext cx="106625" cy="106175"/>
              </a:xfrm>
              <a:custGeom>
                <a:avLst/>
                <a:gdLst/>
                <a:ahLst/>
                <a:cxnLst/>
                <a:rect l="l" t="t" r="r" b="b"/>
                <a:pathLst>
                  <a:path w="4265" h="4247" extrusionOk="0">
                    <a:moveTo>
                      <a:pt x="2141" y="0"/>
                    </a:moveTo>
                    <a:cubicBezTo>
                      <a:pt x="964" y="0"/>
                      <a:pt x="0" y="946"/>
                      <a:pt x="0" y="2124"/>
                    </a:cubicBezTo>
                    <a:cubicBezTo>
                      <a:pt x="0" y="3301"/>
                      <a:pt x="964" y="4247"/>
                      <a:pt x="2141" y="4247"/>
                    </a:cubicBezTo>
                    <a:cubicBezTo>
                      <a:pt x="3319" y="4247"/>
                      <a:pt x="4265" y="3301"/>
                      <a:pt x="4265" y="2124"/>
                    </a:cubicBezTo>
                    <a:cubicBezTo>
                      <a:pt x="4265" y="946"/>
                      <a:pt x="3319" y="0"/>
                      <a:pt x="21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145275" y="1176500"/>
                <a:ext cx="212800" cy="106625"/>
              </a:xfrm>
              <a:custGeom>
                <a:avLst/>
                <a:gdLst/>
                <a:ahLst/>
                <a:cxnLst/>
                <a:rect l="l" t="t" r="r" b="b"/>
                <a:pathLst>
                  <a:path w="8512" h="4265" extrusionOk="0">
                    <a:moveTo>
                      <a:pt x="4265" y="0"/>
                    </a:moveTo>
                    <a:cubicBezTo>
                      <a:pt x="3677" y="0"/>
                      <a:pt x="3088" y="107"/>
                      <a:pt x="2499" y="268"/>
                    </a:cubicBezTo>
                    <a:cubicBezTo>
                      <a:pt x="1767" y="482"/>
                      <a:pt x="1018" y="857"/>
                      <a:pt x="429" y="1285"/>
                    </a:cubicBezTo>
                    <a:cubicBezTo>
                      <a:pt x="162" y="1499"/>
                      <a:pt x="1" y="1820"/>
                      <a:pt x="1" y="2141"/>
                    </a:cubicBezTo>
                    <a:lnTo>
                      <a:pt x="1" y="4264"/>
                    </a:lnTo>
                    <a:lnTo>
                      <a:pt x="8512" y="4264"/>
                    </a:lnTo>
                    <a:lnTo>
                      <a:pt x="8512" y="2141"/>
                    </a:lnTo>
                    <a:cubicBezTo>
                      <a:pt x="8512" y="1820"/>
                      <a:pt x="8351" y="1499"/>
                      <a:pt x="8084" y="1285"/>
                    </a:cubicBezTo>
                    <a:cubicBezTo>
                      <a:pt x="7513" y="803"/>
                      <a:pt x="6763" y="482"/>
                      <a:pt x="6014" y="268"/>
                    </a:cubicBezTo>
                    <a:cubicBezTo>
                      <a:pt x="5497" y="107"/>
                      <a:pt x="4890" y="0"/>
                      <a:pt x="42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2"/>
          <p:cNvSpPr txBox="1">
            <a:spLocks noGrp="1"/>
          </p:cNvSpPr>
          <p:nvPr>
            <p:ph type="title"/>
          </p:nvPr>
        </p:nvSpPr>
        <p:spPr>
          <a:xfrm>
            <a:off x="415600" y="1279170"/>
            <a:ext cx="11360700" cy="243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3111225" y="3884225"/>
            <a:ext cx="6105600" cy="537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"/>
          <p:cNvSpPr txBox="1"/>
          <p:nvPr/>
        </p:nvSpPr>
        <p:spPr>
          <a:xfrm>
            <a:off x="5306100" y="654637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slidesmania.com</a:t>
            </a:r>
            <a:endParaRPr sz="12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cent Tabs">
  <p:cSld name="CUSTOM_18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"/>
          <p:cNvSpPr/>
          <p:nvPr/>
        </p:nvSpPr>
        <p:spPr>
          <a:xfrm>
            <a:off x="0" y="89535"/>
            <a:ext cx="12192000" cy="6768465"/>
          </a:xfrm>
          <a:custGeom>
            <a:avLst/>
            <a:gdLst/>
            <a:ahLst/>
            <a:cxnLst/>
            <a:rect l="l" t="t" r="r" b="b"/>
            <a:pathLst>
              <a:path w="12192000" h="6768465" extrusionOk="0">
                <a:moveTo>
                  <a:pt x="12191997" y="382102"/>
                </a:moveTo>
                <a:cubicBezTo>
                  <a:pt x="12191998" y="2510890"/>
                  <a:pt x="12191999" y="4639677"/>
                  <a:pt x="12192000" y="6768465"/>
                </a:cubicBezTo>
                <a:lnTo>
                  <a:pt x="0" y="6768465"/>
                </a:lnTo>
                <a:lnTo>
                  <a:pt x="1902" y="382905"/>
                </a:lnTo>
                <a:lnTo>
                  <a:pt x="765807" y="381952"/>
                </a:lnTo>
                <a:cubicBezTo>
                  <a:pt x="845817" y="381952"/>
                  <a:pt x="878202" y="349567"/>
                  <a:pt x="878202" y="270510"/>
                </a:cubicBezTo>
                <a:lnTo>
                  <a:pt x="878202" y="99060"/>
                </a:lnTo>
                <a:cubicBezTo>
                  <a:pt x="878202" y="37147"/>
                  <a:pt x="915350" y="0"/>
                  <a:pt x="975357" y="0"/>
                </a:cubicBezTo>
                <a:lnTo>
                  <a:pt x="3478527" y="0"/>
                </a:lnTo>
                <a:cubicBezTo>
                  <a:pt x="3536630" y="0"/>
                  <a:pt x="3573777" y="38100"/>
                  <a:pt x="3574730" y="97155"/>
                </a:cubicBezTo>
                <a:lnTo>
                  <a:pt x="3574730" y="274320"/>
                </a:lnTo>
                <a:cubicBezTo>
                  <a:pt x="3574730" y="349567"/>
                  <a:pt x="3608067" y="382905"/>
                  <a:pt x="3682362" y="382905"/>
                </a:cubicBezTo>
                <a:lnTo>
                  <a:pt x="6407465" y="382905"/>
                </a:lnTo>
                <a:lnTo>
                  <a:pt x="9047795" y="382905"/>
                </a:lnTo>
                <a:cubicBezTo>
                  <a:pt x="9058272" y="382905"/>
                  <a:pt x="9069702" y="383857"/>
                  <a:pt x="9081132" y="383857"/>
                </a:cubicBezTo>
                <a:lnTo>
                  <a:pt x="9081132" y="382102"/>
                </a:lnTo>
                <a:lnTo>
                  <a:pt x="12191997" y="38210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3"/>
          <p:cNvSpPr/>
          <p:nvPr/>
        </p:nvSpPr>
        <p:spPr>
          <a:xfrm rot="8100000" flipH="1">
            <a:off x="3312184" y="191568"/>
            <a:ext cx="145786" cy="145786"/>
          </a:xfrm>
          <a:custGeom>
            <a:avLst/>
            <a:gdLst/>
            <a:ahLst/>
            <a:cxnLst/>
            <a:rect l="l" t="t" r="r" b="b"/>
            <a:pathLst>
              <a:path w="1472666" h="1472666" extrusionOk="0">
                <a:moveTo>
                  <a:pt x="799973" y="1446306"/>
                </a:moveTo>
                <a:cubicBezTo>
                  <a:pt x="816259" y="1430019"/>
                  <a:pt x="826333" y="1407519"/>
                  <a:pt x="826333" y="1382666"/>
                </a:cubicBezTo>
                <a:lnTo>
                  <a:pt x="826333" y="826333"/>
                </a:lnTo>
                <a:lnTo>
                  <a:pt x="1382666" y="826333"/>
                </a:lnTo>
                <a:cubicBezTo>
                  <a:pt x="1432372" y="826333"/>
                  <a:pt x="1472666" y="786039"/>
                  <a:pt x="1472666" y="736333"/>
                </a:cubicBezTo>
                <a:cubicBezTo>
                  <a:pt x="1472666" y="686627"/>
                  <a:pt x="1432372" y="646333"/>
                  <a:pt x="1382666" y="646333"/>
                </a:cubicBezTo>
                <a:lnTo>
                  <a:pt x="826333" y="646333"/>
                </a:lnTo>
                <a:lnTo>
                  <a:pt x="826333" y="90000"/>
                </a:lnTo>
                <a:cubicBezTo>
                  <a:pt x="826333" y="40294"/>
                  <a:pt x="786039" y="0"/>
                  <a:pt x="736333" y="0"/>
                </a:cubicBezTo>
                <a:cubicBezTo>
                  <a:pt x="686627" y="0"/>
                  <a:pt x="646333" y="40294"/>
                  <a:pt x="646333" y="90000"/>
                </a:cubicBezTo>
                <a:lnTo>
                  <a:pt x="646333" y="646333"/>
                </a:lnTo>
                <a:lnTo>
                  <a:pt x="90000" y="646333"/>
                </a:lnTo>
                <a:cubicBezTo>
                  <a:pt x="40294" y="646333"/>
                  <a:pt x="0" y="686627"/>
                  <a:pt x="0" y="736333"/>
                </a:cubicBezTo>
                <a:cubicBezTo>
                  <a:pt x="0" y="786039"/>
                  <a:pt x="40294" y="826333"/>
                  <a:pt x="90000" y="826333"/>
                </a:cubicBezTo>
                <a:lnTo>
                  <a:pt x="646333" y="826333"/>
                </a:lnTo>
                <a:lnTo>
                  <a:pt x="646333" y="1382666"/>
                </a:lnTo>
                <a:cubicBezTo>
                  <a:pt x="646333" y="1432372"/>
                  <a:pt x="686627" y="1472666"/>
                  <a:pt x="736333" y="1472666"/>
                </a:cubicBezTo>
                <a:cubicBezTo>
                  <a:pt x="761186" y="1472666"/>
                  <a:pt x="783686" y="1462592"/>
                  <a:pt x="799973" y="144630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3"/>
          <p:cNvSpPr/>
          <p:nvPr/>
        </p:nvSpPr>
        <p:spPr>
          <a:xfrm>
            <a:off x="-1" y="81915"/>
            <a:ext cx="12192001" cy="6776085"/>
          </a:xfrm>
          <a:custGeom>
            <a:avLst/>
            <a:gdLst/>
            <a:ahLst/>
            <a:cxnLst/>
            <a:rect l="l" t="t" r="r" b="b"/>
            <a:pathLst>
              <a:path w="12192001" h="6776085" extrusionOk="0">
                <a:moveTo>
                  <a:pt x="3665218" y="0"/>
                </a:moveTo>
                <a:lnTo>
                  <a:pt x="6168388" y="0"/>
                </a:lnTo>
                <a:cubicBezTo>
                  <a:pt x="6226491" y="0"/>
                  <a:pt x="6263638" y="38100"/>
                  <a:pt x="6264591" y="97155"/>
                </a:cubicBezTo>
                <a:lnTo>
                  <a:pt x="6264591" y="274320"/>
                </a:lnTo>
                <a:cubicBezTo>
                  <a:pt x="6264591" y="349567"/>
                  <a:pt x="6297928" y="382905"/>
                  <a:pt x="6372223" y="382905"/>
                </a:cubicBezTo>
                <a:lnTo>
                  <a:pt x="12192001" y="382102"/>
                </a:lnTo>
                <a:lnTo>
                  <a:pt x="12192001" y="6768465"/>
                </a:lnTo>
                <a:lnTo>
                  <a:pt x="0" y="6776085"/>
                </a:lnTo>
                <a:lnTo>
                  <a:pt x="0" y="391614"/>
                </a:lnTo>
                <a:lnTo>
                  <a:pt x="3455668" y="381952"/>
                </a:lnTo>
                <a:cubicBezTo>
                  <a:pt x="3535678" y="381952"/>
                  <a:pt x="3568063" y="349567"/>
                  <a:pt x="3568063" y="270510"/>
                </a:cubicBezTo>
                <a:lnTo>
                  <a:pt x="3568063" y="99060"/>
                </a:lnTo>
                <a:cubicBezTo>
                  <a:pt x="3568063" y="37147"/>
                  <a:pt x="3605211" y="0"/>
                  <a:pt x="36652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" name="Google Shape;46;p3"/>
          <p:cNvGrpSpPr/>
          <p:nvPr/>
        </p:nvGrpSpPr>
        <p:grpSpPr>
          <a:xfrm>
            <a:off x="116973" y="202172"/>
            <a:ext cx="653367" cy="145697"/>
            <a:chOff x="5810250" y="3367087"/>
            <a:chExt cx="572476" cy="127659"/>
          </a:xfrm>
        </p:grpSpPr>
        <p:sp>
          <p:nvSpPr>
            <p:cNvPr id="47" name="Google Shape;47;p3"/>
            <p:cNvSpPr/>
            <p:nvPr/>
          </p:nvSpPr>
          <p:spPr>
            <a:xfrm>
              <a:off x="6032158" y="3367087"/>
              <a:ext cx="126733" cy="127659"/>
            </a:xfrm>
            <a:custGeom>
              <a:avLst/>
              <a:gdLst/>
              <a:ahLst/>
              <a:cxnLst/>
              <a:rect l="l" t="t" r="r" b="b"/>
              <a:pathLst>
                <a:path w="126733" h="127659" extrusionOk="0">
                  <a:moveTo>
                    <a:pt x="64794" y="0"/>
                  </a:moveTo>
                  <a:cubicBezTo>
                    <a:pt x="103846" y="0"/>
                    <a:pt x="127659" y="23813"/>
                    <a:pt x="126706" y="62865"/>
                  </a:cubicBezTo>
                  <a:cubicBezTo>
                    <a:pt x="126706" y="101918"/>
                    <a:pt x="100036" y="128588"/>
                    <a:pt x="61936" y="127635"/>
                  </a:cubicBezTo>
                  <a:cubicBezTo>
                    <a:pt x="26694" y="126683"/>
                    <a:pt x="-929" y="98108"/>
                    <a:pt x="24" y="61913"/>
                  </a:cubicBezTo>
                  <a:cubicBezTo>
                    <a:pt x="976" y="23813"/>
                    <a:pt x="26694" y="0"/>
                    <a:pt x="6479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5810250" y="3368039"/>
              <a:ext cx="122895" cy="122898"/>
            </a:xfrm>
            <a:custGeom>
              <a:avLst/>
              <a:gdLst/>
              <a:ahLst/>
              <a:cxnLst/>
              <a:rect l="l" t="t" r="r" b="b"/>
              <a:pathLst>
                <a:path w="122895" h="122898" extrusionOk="0">
                  <a:moveTo>
                    <a:pt x="0" y="60960"/>
                  </a:moveTo>
                  <a:cubicBezTo>
                    <a:pt x="0" y="27623"/>
                    <a:pt x="27623" y="0"/>
                    <a:pt x="60008" y="0"/>
                  </a:cubicBezTo>
                  <a:cubicBezTo>
                    <a:pt x="95250" y="953"/>
                    <a:pt x="123825" y="30480"/>
                    <a:pt x="122873" y="65723"/>
                  </a:cubicBezTo>
                  <a:cubicBezTo>
                    <a:pt x="121920" y="98108"/>
                    <a:pt x="93345" y="123825"/>
                    <a:pt x="59055" y="122873"/>
                  </a:cubicBezTo>
                  <a:cubicBezTo>
                    <a:pt x="25718" y="122873"/>
                    <a:pt x="0" y="95250"/>
                    <a:pt x="0" y="6096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6259805" y="3368039"/>
              <a:ext cx="122921" cy="122898"/>
            </a:xfrm>
            <a:custGeom>
              <a:avLst/>
              <a:gdLst/>
              <a:ahLst/>
              <a:cxnLst/>
              <a:rect l="l" t="t" r="r" b="b"/>
              <a:pathLst>
                <a:path w="122921" h="122898" extrusionOk="0">
                  <a:moveTo>
                    <a:pt x="58127" y="122873"/>
                  </a:moveTo>
                  <a:cubicBezTo>
                    <a:pt x="25742" y="121920"/>
                    <a:pt x="-928" y="93345"/>
                    <a:pt x="25" y="60008"/>
                  </a:cubicBezTo>
                  <a:cubicBezTo>
                    <a:pt x="977" y="25718"/>
                    <a:pt x="27647" y="0"/>
                    <a:pt x="61937" y="0"/>
                  </a:cubicBezTo>
                  <a:cubicBezTo>
                    <a:pt x="97180" y="0"/>
                    <a:pt x="123850" y="28575"/>
                    <a:pt x="122897" y="62865"/>
                  </a:cubicBezTo>
                  <a:cubicBezTo>
                    <a:pt x="121945" y="98108"/>
                    <a:pt x="94322" y="123825"/>
                    <a:pt x="58127" y="122873"/>
                  </a:cubicBezTo>
                  <a:close/>
                </a:path>
              </a:pathLst>
            </a:custGeom>
            <a:solidFill>
              <a:srgbClr val="70A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" name="Google Shape;50;p3"/>
          <p:cNvSpPr/>
          <p:nvPr/>
        </p:nvSpPr>
        <p:spPr>
          <a:xfrm rot="10714074" flipH="1">
            <a:off x="6427435" y="202021"/>
            <a:ext cx="147313" cy="147313"/>
          </a:xfrm>
          <a:custGeom>
            <a:avLst/>
            <a:gdLst/>
            <a:ahLst/>
            <a:cxnLst/>
            <a:rect l="l" t="t" r="r" b="b"/>
            <a:pathLst>
              <a:path w="1472666" h="1472666" extrusionOk="0">
                <a:moveTo>
                  <a:pt x="799973" y="1446306"/>
                </a:moveTo>
                <a:cubicBezTo>
                  <a:pt x="816259" y="1430019"/>
                  <a:pt x="826333" y="1407519"/>
                  <a:pt x="826333" y="1382666"/>
                </a:cubicBezTo>
                <a:lnTo>
                  <a:pt x="826333" y="826333"/>
                </a:lnTo>
                <a:lnTo>
                  <a:pt x="1382666" y="826333"/>
                </a:lnTo>
                <a:cubicBezTo>
                  <a:pt x="1432372" y="826333"/>
                  <a:pt x="1472666" y="786039"/>
                  <a:pt x="1472666" y="736333"/>
                </a:cubicBezTo>
                <a:cubicBezTo>
                  <a:pt x="1472666" y="686627"/>
                  <a:pt x="1432372" y="646333"/>
                  <a:pt x="1382666" y="646333"/>
                </a:cubicBezTo>
                <a:lnTo>
                  <a:pt x="826333" y="646333"/>
                </a:lnTo>
                <a:lnTo>
                  <a:pt x="826333" y="90000"/>
                </a:lnTo>
                <a:cubicBezTo>
                  <a:pt x="826333" y="40294"/>
                  <a:pt x="786039" y="0"/>
                  <a:pt x="736333" y="0"/>
                </a:cubicBezTo>
                <a:cubicBezTo>
                  <a:pt x="686627" y="0"/>
                  <a:pt x="646333" y="40294"/>
                  <a:pt x="646333" y="90000"/>
                </a:cubicBezTo>
                <a:lnTo>
                  <a:pt x="646333" y="646333"/>
                </a:lnTo>
                <a:lnTo>
                  <a:pt x="90000" y="646333"/>
                </a:lnTo>
                <a:cubicBezTo>
                  <a:pt x="40294" y="646333"/>
                  <a:pt x="0" y="686627"/>
                  <a:pt x="0" y="736333"/>
                </a:cubicBezTo>
                <a:cubicBezTo>
                  <a:pt x="0" y="786039"/>
                  <a:pt x="40294" y="826333"/>
                  <a:pt x="90000" y="826333"/>
                </a:cubicBezTo>
                <a:lnTo>
                  <a:pt x="646333" y="826333"/>
                </a:lnTo>
                <a:lnTo>
                  <a:pt x="646333" y="1382666"/>
                </a:lnTo>
                <a:cubicBezTo>
                  <a:pt x="646333" y="1432372"/>
                  <a:pt x="686627" y="1472666"/>
                  <a:pt x="736333" y="1472666"/>
                </a:cubicBezTo>
                <a:cubicBezTo>
                  <a:pt x="761186" y="1472666"/>
                  <a:pt x="783686" y="1462592"/>
                  <a:pt x="799973" y="1446306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3"/>
          <p:cNvSpPr/>
          <p:nvPr/>
        </p:nvSpPr>
        <p:spPr>
          <a:xfrm>
            <a:off x="1275347" y="582328"/>
            <a:ext cx="10152000" cy="360000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" name="Google Shape;52;p3"/>
          <p:cNvCxnSpPr/>
          <p:nvPr/>
        </p:nvCxnSpPr>
        <p:spPr>
          <a:xfrm>
            <a:off x="0" y="1036320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3" name="Google Shape;53;p3"/>
          <p:cNvSpPr/>
          <p:nvPr/>
        </p:nvSpPr>
        <p:spPr>
          <a:xfrm>
            <a:off x="909118" y="666560"/>
            <a:ext cx="208279" cy="202230"/>
          </a:xfrm>
          <a:custGeom>
            <a:avLst/>
            <a:gdLst/>
            <a:ahLst/>
            <a:cxnLst/>
            <a:rect l="l" t="t" r="r" b="b"/>
            <a:pathLst>
              <a:path w="149304" h="144968" extrusionOk="0">
                <a:moveTo>
                  <a:pt x="111204" y="36383"/>
                </a:moveTo>
                <a:cubicBezTo>
                  <a:pt x="81677" y="11618"/>
                  <a:pt x="53102" y="12571"/>
                  <a:pt x="31194" y="36383"/>
                </a:cubicBezTo>
                <a:cubicBezTo>
                  <a:pt x="11192" y="59243"/>
                  <a:pt x="12144" y="90676"/>
                  <a:pt x="34052" y="111631"/>
                </a:cubicBezTo>
                <a:cubicBezTo>
                  <a:pt x="60722" y="138301"/>
                  <a:pt x="85487" y="133538"/>
                  <a:pt x="132159" y="90676"/>
                </a:cubicBezTo>
                <a:cubicBezTo>
                  <a:pt x="138827" y="107821"/>
                  <a:pt x="132159" y="120203"/>
                  <a:pt x="109299" y="134491"/>
                </a:cubicBezTo>
                <a:cubicBezTo>
                  <a:pt x="78819" y="152588"/>
                  <a:pt x="40719" y="146874"/>
                  <a:pt x="17859" y="120203"/>
                </a:cubicBezTo>
                <a:cubicBezTo>
                  <a:pt x="-5953" y="92581"/>
                  <a:pt x="-5953" y="52576"/>
                  <a:pt x="17859" y="24953"/>
                </a:cubicBezTo>
                <a:cubicBezTo>
                  <a:pt x="44529" y="-6479"/>
                  <a:pt x="80724" y="-8384"/>
                  <a:pt x="127397" y="20191"/>
                </a:cubicBezTo>
                <a:cubicBezTo>
                  <a:pt x="133112" y="15428"/>
                  <a:pt x="139779" y="10666"/>
                  <a:pt x="149304" y="3998"/>
                </a:cubicBezTo>
                <a:cubicBezTo>
                  <a:pt x="149304" y="24001"/>
                  <a:pt x="149304" y="41146"/>
                  <a:pt x="149304" y="59243"/>
                </a:cubicBezTo>
                <a:cubicBezTo>
                  <a:pt x="132159" y="59243"/>
                  <a:pt x="115967" y="59243"/>
                  <a:pt x="96917" y="59243"/>
                </a:cubicBezTo>
                <a:cubicBezTo>
                  <a:pt x="101679" y="51623"/>
                  <a:pt x="106442" y="44956"/>
                  <a:pt x="111204" y="36383"/>
                </a:cubicBezTo>
                <a:close/>
              </a:path>
            </a:pathLst>
          </a:custGeom>
          <a:solidFill>
            <a:srgbClr val="65656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3"/>
          <p:cNvSpPr/>
          <p:nvPr/>
        </p:nvSpPr>
        <p:spPr>
          <a:xfrm>
            <a:off x="12004357" y="1037272"/>
            <a:ext cx="12620" cy="5792571"/>
          </a:xfrm>
          <a:custGeom>
            <a:avLst/>
            <a:gdLst/>
            <a:ahLst/>
            <a:cxnLst/>
            <a:rect l="l" t="t" r="r" b="b"/>
            <a:pathLst>
              <a:path w="12620" h="3836140" extrusionOk="0">
                <a:moveTo>
                  <a:pt x="0" y="3835718"/>
                </a:moveTo>
                <a:cubicBezTo>
                  <a:pt x="0" y="3820478"/>
                  <a:pt x="953" y="3806190"/>
                  <a:pt x="953" y="3790950"/>
                </a:cubicBezTo>
                <a:cubicBezTo>
                  <a:pt x="953" y="2541270"/>
                  <a:pt x="953" y="1291590"/>
                  <a:pt x="953" y="41910"/>
                </a:cubicBezTo>
                <a:cubicBezTo>
                  <a:pt x="953" y="27623"/>
                  <a:pt x="0" y="14288"/>
                  <a:pt x="0" y="0"/>
                </a:cubicBezTo>
                <a:cubicBezTo>
                  <a:pt x="3810" y="3810"/>
                  <a:pt x="10478" y="6668"/>
                  <a:pt x="11430" y="10478"/>
                </a:cubicBezTo>
                <a:cubicBezTo>
                  <a:pt x="13335" y="21908"/>
                  <a:pt x="12383" y="33338"/>
                  <a:pt x="12383" y="43815"/>
                </a:cubicBezTo>
                <a:cubicBezTo>
                  <a:pt x="12383" y="1291590"/>
                  <a:pt x="12383" y="2539365"/>
                  <a:pt x="12383" y="3788093"/>
                </a:cubicBezTo>
                <a:cubicBezTo>
                  <a:pt x="12383" y="3804285"/>
                  <a:pt x="12383" y="3819525"/>
                  <a:pt x="12383" y="3835718"/>
                </a:cubicBezTo>
                <a:cubicBezTo>
                  <a:pt x="8573" y="3836670"/>
                  <a:pt x="3810" y="3835718"/>
                  <a:pt x="0" y="3835718"/>
                </a:cubicBezTo>
                <a:close/>
              </a:path>
            </a:pathLst>
          </a:custGeom>
          <a:solidFill>
            <a:srgbClr val="C3C3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3"/>
          <p:cNvSpPr/>
          <p:nvPr/>
        </p:nvSpPr>
        <p:spPr>
          <a:xfrm>
            <a:off x="2324501" y="1465045"/>
            <a:ext cx="7335300" cy="537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127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3"/>
          <p:cNvSpPr/>
          <p:nvPr/>
        </p:nvSpPr>
        <p:spPr>
          <a:xfrm>
            <a:off x="11978391" y="793297"/>
            <a:ext cx="52330" cy="39762"/>
          </a:xfrm>
          <a:custGeom>
            <a:avLst/>
            <a:gdLst/>
            <a:ahLst/>
            <a:cxnLst/>
            <a:rect l="l" t="t" r="r" b="b"/>
            <a:pathLst>
              <a:path w="39052" h="29673" extrusionOk="0">
                <a:moveTo>
                  <a:pt x="39053" y="15313"/>
                </a:moveTo>
                <a:cubicBezTo>
                  <a:pt x="28575" y="21980"/>
                  <a:pt x="20955" y="30553"/>
                  <a:pt x="15240" y="29600"/>
                </a:cubicBezTo>
                <a:cubicBezTo>
                  <a:pt x="9525" y="28648"/>
                  <a:pt x="4763" y="19123"/>
                  <a:pt x="0" y="14360"/>
                </a:cubicBezTo>
                <a:cubicBezTo>
                  <a:pt x="5715" y="9598"/>
                  <a:pt x="10478" y="73"/>
                  <a:pt x="17145" y="73"/>
                </a:cubicBezTo>
                <a:cubicBezTo>
                  <a:pt x="21908" y="-880"/>
                  <a:pt x="28575" y="7693"/>
                  <a:pt x="39053" y="15313"/>
                </a:cubicBez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3"/>
          <p:cNvSpPr/>
          <p:nvPr/>
        </p:nvSpPr>
        <p:spPr>
          <a:xfrm>
            <a:off x="11978391" y="716812"/>
            <a:ext cx="52330" cy="39675"/>
          </a:xfrm>
          <a:custGeom>
            <a:avLst/>
            <a:gdLst/>
            <a:ahLst/>
            <a:cxnLst/>
            <a:rect l="l" t="t" r="r" b="b"/>
            <a:pathLst>
              <a:path w="39052" h="29608" extrusionOk="0">
                <a:moveTo>
                  <a:pt x="39053" y="16193"/>
                </a:moveTo>
                <a:cubicBezTo>
                  <a:pt x="27623" y="22860"/>
                  <a:pt x="20955" y="30480"/>
                  <a:pt x="15240" y="29528"/>
                </a:cubicBezTo>
                <a:cubicBezTo>
                  <a:pt x="9525" y="28575"/>
                  <a:pt x="4763" y="19050"/>
                  <a:pt x="0" y="14288"/>
                </a:cubicBezTo>
                <a:cubicBezTo>
                  <a:pt x="5715" y="9525"/>
                  <a:pt x="11430" y="953"/>
                  <a:pt x="17145" y="0"/>
                </a:cubicBezTo>
                <a:cubicBezTo>
                  <a:pt x="21908" y="0"/>
                  <a:pt x="28575" y="8573"/>
                  <a:pt x="39053" y="16193"/>
                </a:cubicBez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3"/>
          <p:cNvSpPr/>
          <p:nvPr/>
        </p:nvSpPr>
        <p:spPr>
          <a:xfrm>
            <a:off x="11978391" y="641508"/>
            <a:ext cx="52330" cy="40950"/>
          </a:xfrm>
          <a:custGeom>
            <a:avLst/>
            <a:gdLst/>
            <a:ahLst/>
            <a:cxnLst/>
            <a:rect l="l" t="t" r="r" b="b"/>
            <a:pathLst>
              <a:path w="39052" h="30560" extrusionOk="0">
                <a:moveTo>
                  <a:pt x="39053" y="16192"/>
                </a:moveTo>
                <a:cubicBezTo>
                  <a:pt x="27623" y="23813"/>
                  <a:pt x="20955" y="31433"/>
                  <a:pt x="15240" y="30480"/>
                </a:cubicBezTo>
                <a:cubicBezTo>
                  <a:pt x="9525" y="29528"/>
                  <a:pt x="4763" y="20003"/>
                  <a:pt x="0" y="14288"/>
                </a:cubicBezTo>
                <a:cubicBezTo>
                  <a:pt x="5715" y="9525"/>
                  <a:pt x="11430" y="0"/>
                  <a:pt x="17145" y="0"/>
                </a:cubicBezTo>
                <a:cubicBezTo>
                  <a:pt x="21908" y="0"/>
                  <a:pt x="28575" y="8573"/>
                  <a:pt x="39053" y="16192"/>
                </a:cubicBez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3"/>
          <p:cNvSpPr/>
          <p:nvPr/>
        </p:nvSpPr>
        <p:spPr>
          <a:xfrm rot="-5400000">
            <a:off x="520974" y="680341"/>
            <a:ext cx="177086" cy="197951"/>
          </a:xfrm>
          <a:custGeom>
            <a:avLst/>
            <a:gdLst/>
            <a:ahLst/>
            <a:cxnLst/>
            <a:rect l="l" t="t" r="r" b="b"/>
            <a:pathLst>
              <a:path w="277782" h="310512" extrusionOk="0">
                <a:moveTo>
                  <a:pt x="277782" y="171626"/>
                </a:moveTo>
                <a:cubicBezTo>
                  <a:pt x="277782" y="177779"/>
                  <a:pt x="275484" y="183931"/>
                  <a:pt x="270887" y="188691"/>
                </a:cubicBezTo>
                <a:lnTo>
                  <a:pt x="156257" y="303321"/>
                </a:lnTo>
                <a:cubicBezTo>
                  <a:pt x="146666" y="312909"/>
                  <a:pt x="131117" y="312909"/>
                  <a:pt x="121525" y="303321"/>
                </a:cubicBezTo>
                <a:lnTo>
                  <a:pt x="6895" y="188691"/>
                </a:lnTo>
                <a:cubicBezTo>
                  <a:pt x="-2529" y="178933"/>
                  <a:pt x="-2259" y="163382"/>
                  <a:pt x="7498" y="153957"/>
                </a:cubicBezTo>
                <a:cubicBezTo>
                  <a:pt x="17018" y="144765"/>
                  <a:pt x="32108" y="144765"/>
                  <a:pt x="41628" y="153957"/>
                </a:cubicBezTo>
                <a:lnTo>
                  <a:pt x="114328" y="226658"/>
                </a:lnTo>
                <a:lnTo>
                  <a:pt x="114328" y="0"/>
                </a:lnTo>
                <a:lnTo>
                  <a:pt x="163455" y="0"/>
                </a:lnTo>
                <a:lnTo>
                  <a:pt x="163455" y="226658"/>
                </a:lnTo>
                <a:lnTo>
                  <a:pt x="236154" y="153957"/>
                </a:lnTo>
                <a:cubicBezTo>
                  <a:pt x="245913" y="144533"/>
                  <a:pt x="261463" y="144804"/>
                  <a:pt x="270887" y="154561"/>
                </a:cubicBezTo>
                <a:cubicBezTo>
                  <a:pt x="275484" y="159321"/>
                  <a:pt x="277782" y="165473"/>
                  <a:pt x="277782" y="171626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3"/>
          <p:cNvSpPr/>
          <p:nvPr/>
        </p:nvSpPr>
        <p:spPr>
          <a:xfrm rot="5400000">
            <a:off x="206813" y="680338"/>
            <a:ext cx="177086" cy="197951"/>
          </a:xfrm>
          <a:custGeom>
            <a:avLst/>
            <a:gdLst/>
            <a:ahLst/>
            <a:cxnLst/>
            <a:rect l="l" t="t" r="r" b="b"/>
            <a:pathLst>
              <a:path w="277782" h="310512" extrusionOk="0">
                <a:moveTo>
                  <a:pt x="277782" y="171626"/>
                </a:moveTo>
                <a:cubicBezTo>
                  <a:pt x="277782" y="177779"/>
                  <a:pt x="275484" y="183931"/>
                  <a:pt x="270887" y="188691"/>
                </a:cubicBezTo>
                <a:lnTo>
                  <a:pt x="156257" y="303321"/>
                </a:lnTo>
                <a:cubicBezTo>
                  <a:pt x="146666" y="312909"/>
                  <a:pt x="131117" y="312909"/>
                  <a:pt x="121525" y="303321"/>
                </a:cubicBezTo>
                <a:lnTo>
                  <a:pt x="6895" y="188691"/>
                </a:lnTo>
                <a:cubicBezTo>
                  <a:pt x="-2529" y="178933"/>
                  <a:pt x="-2259" y="163382"/>
                  <a:pt x="7498" y="153957"/>
                </a:cubicBezTo>
                <a:cubicBezTo>
                  <a:pt x="17018" y="144765"/>
                  <a:pt x="32108" y="144765"/>
                  <a:pt x="41628" y="153957"/>
                </a:cubicBezTo>
                <a:lnTo>
                  <a:pt x="114328" y="226658"/>
                </a:lnTo>
                <a:lnTo>
                  <a:pt x="114328" y="0"/>
                </a:lnTo>
                <a:lnTo>
                  <a:pt x="163455" y="0"/>
                </a:lnTo>
                <a:lnTo>
                  <a:pt x="163455" y="226658"/>
                </a:lnTo>
                <a:lnTo>
                  <a:pt x="236154" y="153957"/>
                </a:lnTo>
                <a:cubicBezTo>
                  <a:pt x="245913" y="144533"/>
                  <a:pt x="261463" y="144804"/>
                  <a:pt x="270887" y="154561"/>
                </a:cubicBezTo>
                <a:cubicBezTo>
                  <a:pt x="275484" y="159321"/>
                  <a:pt x="277782" y="165473"/>
                  <a:pt x="277782" y="171626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3"/>
          <p:cNvSpPr/>
          <p:nvPr/>
        </p:nvSpPr>
        <p:spPr>
          <a:xfrm rot="8100000" flipH="1">
            <a:off x="6003678" y="188846"/>
            <a:ext cx="145786" cy="145786"/>
          </a:xfrm>
          <a:custGeom>
            <a:avLst/>
            <a:gdLst/>
            <a:ahLst/>
            <a:cxnLst/>
            <a:rect l="l" t="t" r="r" b="b"/>
            <a:pathLst>
              <a:path w="1472666" h="1472666" extrusionOk="0">
                <a:moveTo>
                  <a:pt x="799973" y="1446306"/>
                </a:moveTo>
                <a:cubicBezTo>
                  <a:pt x="816259" y="1430019"/>
                  <a:pt x="826333" y="1407519"/>
                  <a:pt x="826333" y="1382666"/>
                </a:cubicBezTo>
                <a:lnTo>
                  <a:pt x="826333" y="826333"/>
                </a:lnTo>
                <a:lnTo>
                  <a:pt x="1382666" y="826333"/>
                </a:lnTo>
                <a:cubicBezTo>
                  <a:pt x="1432372" y="826333"/>
                  <a:pt x="1472666" y="786039"/>
                  <a:pt x="1472666" y="736333"/>
                </a:cubicBezTo>
                <a:cubicBezTo>
                  <a:pt x="1472666" y="686627"/>
                  <a:pt x="1432372" y="646333"/>
                  <a:pt x="1382666" y="646333"/>
                </a:cubicBezTo>
                <a:lnTo>
                  <a:pt x="826333" y="646333"/>
                </a:lnTo>
                <a:lnTo>
                  <a:pt x="826333" y="90000"/>
                </a:lnTo>
                <a:cubicBezTo>
                  <a:pt x="826333" y="40294"/>
                  <a:pt x="786039" y="0"/>
                  <a:pt x="736333" y="0"/>
                </a:cubicBezTo>
                <a:cubicBezTo>
                  <a:pt x="686627" y="0"/>
                  <a:pt x="646333" y="40294"/>
                  <a:pt x="646333" y="90000"/>
                </a:cubicBezTo>
                <a:lnTo>
                  <a:pt x="646333" y="646333"/>
                </a:lnTo>
                <a:lnTo>
                  <a:pt x="90000" y="646333"/>
                </a:lnTo>
                <a:cubicBezTo>
                  <a:pt x="40294" y="646333"/>
                  <a:pt x="0" y="686627"/>
                  <a:pt x="0" y="736333"/>
                </a:cubicBezTo>
                <a:cubicBezTo>
                  <a:pt x="0" y="786039"/>
                  <a:pt x="40294" y="826333"/>
                  <a:pt x="90000" y="826333"/>
                </a:cubicBezTo>
                <a:lnTo>
                  <a:pt x="646333" y="826333"/>
                </a:lnTo>
                <a:lnTo>
                  <a:pt x="646333" y="1382666"/>
                </a:lnTo>
                <a:cubicBezTo>
                  <a:pt x="646333" y="1432372"/>
                  <a:pt x="686627" y="1472666"/>
                  <a:pt x="736333" y="1472666"/>
                </a:cubicBezTo>
                <a:cubicBezTo>
                  <a:pt x="761186" y="1472666"/>
                  <a:pt x="783686" y="1462592"/>
                  <a:pt x="799973" y="1446306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" name="Google Shape;62;p3"/>
          <p:cNvGrpSpPr/>
          <p:nvPr/>
        </p:nvGrpSpPr>
        <p:grpSpPr>
          <a:xfrm>
            <a:off x="168448" y="2510989"/>
            <a:ext cx="11692997" cy="1539600"/>
            <a:chOff x="176469" y="2467675"/>
            <a:chExt cx="11692997" cy="1539600"/>
          </a:xfrm>
        </p:grpSpPr>
        <p:sp>
          <p:nvSpPr>
            <p:cNvPr id="63" name="Google Shape;63;p3"/>
            <p:cNvSpPr/>
            <p:nvPr/>
          </p:nvSpPr>
          <p:spPr>
            <a:xfrm>
              <a:off x="176469" y="2467675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2557918" y="2467675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939367" y="2467675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7320816" y="2467675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702266" y="2467675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" name="Google Shape;68;p3"/>
          <p:cNvGrpSpPr/>
          <p:nvPr/>
        </p:nvGrpSpPr>
        <p:grpSpPr>
          <a:xfrm>
            <a:off x="168448" y="4285246"/>
            <a:ext cx="11692997" cy="1539600"/>
            <a:chOff x="179677" y="4241932"/>
            <a:chExt cx="11692997" cy="1539600"/>
          </a:xfrm>
        </p:grpSpPr>
        <p:sp>
          <p:nvSpPr>
            <p:cNvPr id="69" name="Google Shape;69;p3"/>
            <p:cNvSpPr/>
            <p:nvPr/>
          </p:nvSpPr>
          <p:spPr>
            <a:xfrm>
              <a:off x="179677" y="4241932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561126" y="4241932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942575" y="4241932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7324024" y="4241932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9705474" y="4241932"/>
              <a:ext cx="2167200" cy="1539600"/>
            </a:xfrm>
            <a:prstGeom prst="roundRect">
              <a:avLst>
                <a:gd name="adj" fmla="val 5491"/>
              </a:avLst>
            </a:prstGeom>
            <a:solidFill>
              <a:srgbClr val="FFFFFF"/>
            </a:solidFill>
            <a:ln>
              <a:noFill/>
            </a:ln>
            <a:effectLst>
              <a:outerShdw blurRad="127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4" name="Google Shape;74;p3" descr="Magnifying glass with solid fill"/>
          <p:cNvSpPr/>
          <p:nvPr/>
        </p:nvSpPr>
        <p:spPr>
          <a:xfrm>
            <a:off x="2478096" y="1611501"/>
            <a:ext cx="266918" cy="267128"/>
          </a:xfrm>
          <a:custGeom>
            <a:avLst/>
            <a:gdLst/>
            <a:ahLst/>
            <a:cxnLst/>
            <a:rect l="l" t="t" r="r" b="b"/>
            <a:pathLst>
              <a:path w="751881" h="752474" extrusionOk="0">
                <a:moveTo>
                  <a:pt x="732473" y="638175"/>
                </a:moveTo>
                <a:lnTo>
                  <a:pt x="613410" y="519112"/>
                </a:lnTo>
                <a:cubicBezTo>
                  <a:pt x="597218" y="502920"/>
                  <a:pt x="575310" y="497205"/>
                  <a:pt x="554355" y="501015"/>
                </a:cubicBezTo>
                <a:lnTo>
                  <a:pt x="512445" y="459105"/>
                </a:lnTo>
                <a:cubicBezTo>
                  <a:pt x="549593" y="411480"/>
                  <a:pt x="571500" y="350520"/>
                  <a:pt x="571500" y="285750"/>
                </a:cubicBezTo>
                <a:cubicBezTo>
                  <a:pt x="571500" y="128588"/>
                  <a:pt x="442912" y="0"/>
                  <a:pt x="285750" y="0"/>
                </a:cubicBezTo>
                <a:cubicBezTo>
                  <a:pt x="128588" y="0"/>
                  <a:pt x="0" y="128588"/>
                  <a:pt x="0" y="285750"/>
                </a:cubicBezTo>
                <a:cubicBezTo>
                  <a:pt x="0" y="442912"/>
                  <a:pt x="128588" y="571500"/>
                  <a:pt x="285750" y="571500"/>
                </a:cubicBezTo>
                <a:cubicBezTo>
                  <a:pt x="350520" y="571500"/>
                  <a:pt x="410528" y="549593"/>
                  <a:pt x="459105" y="512445"/>
                </a:cubicBezTo>
                <a:lnTo>
                  <a:pt x="501015" y="554355"/>
                </a:lnTo>
                <a:cubicBezTo>
                  <a:pt x="497205" y="575310"/>
                  <a:pt x="502920" y="597218"/>
                  <a:pt x="519112" y="613410"/>
                </a:cubicBezTo>
                <a:lnTo>
                  <a:pt x="638175" y="732473"/>
                </a:lnTo>
                <a:cubicBezTo>
                  <a:pt x="651510" y="745808"/>
                  <a:pt x="668655" y="752475"/>
                  <a:pt x="685800" y="752475"/>
                </a:cubicBezTo>
                <a:cubicBezTo>
                  <a:pt x="702945" y="752475"/>
                  <a:pt x="720090" y="745808"/>
                  <a:pt x="733425" y="732473"/>
                </a:cubicBezTo>
                <a:cubicBezTo>
                  <a:pt x="758190" y="705802"/>
                  <a:pt x="758190" y="663893"/>
                  <a:pt x="732473" y="638175"/>
                </a:cubicBezTo>
                <a:close/>
                <a:moveTo>
                  <a:pt x="284798" y="513398"/>
                </a:moveTo>
                <a:cubicBezTo>
                  <a:pt x="159067" y="513398"/>
                  <a:pt x="56197" y="410528"/>
                  <a:pt x="56197" y="284798"/>
                </a:cubicBezTo>
                <a:cubicBezTo>
                  <a:pt x="56197" y="159067"/>
                  <a:pt x="159067" y="56197"/>
                  <a:pt x="284798" y="56197"/>
                </a:cubicBezTo>
                <a:cubicBezTo>
                  <a:pt x="410528" y="56197"/>
                  <a:pt x="513398" y="159067"/>
                  <a:pt x="513398" y="284798"/>
                </a:cubicBezTo>
                <a:cubicBezTo>
                  <a:pt x="513398" y="410528"/>
                  <a:pt x="410528" y="513398"/>
                  <a:pt x="284798" y="513398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3"/>
          <p:cNvGrpSpPr/>
          <p:nvPr/>
        </p:nvGrpSpPr>
        <p:grpSpPr>
          <a:xfrm>
            <a:off x="9325202" y="1597539"/>
            <a:ext cx="149604" cy="293698"/>
            <a:chOff x="9949398" y="2089191"/>
            <a:chExt cx="854393" cy="1677317"/>
          </a:xfrm>
        </p:grpSpPr>
        <p:sp>
          <p:nvSpPr>
            <p:cNvPr id="76" name="Google Shape;76;p3"/>
            <p:cNvSpPr/>
            <p:nvPr/>
          </p:nvSpPr>
          <p:spPr>
            <a:xfrm>
              <a:off x="10312609" y="3353408"/>
              <a:ext cx="127500" cy="413100"/>
            </a:xfrm>
            <a:prstGeom prst="roundRect">
              <a:avLst>
                <a:gd name="adj" fmla="val 50000"/>
              </a:avLst>
            </a:prstGeom>
            <a:solidFill>
              <a:srgbClr val="34A85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0149233" y="2089191"/>
              <a:ext cx="454200" cy="1077900"/>
            </a:xfrm>
            <a:prstGeom prst="roundRect">
              <a:avLst>
                <a:gd name="adj" fmla="val 50000"/>
              </a:avLst>
            </a:pr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9949398" y="2759073"/>
              <a:ext cx="854393" cy="609219"/>
            </a:xfrm>
            <a:custGeom>
              <a:avLst/>
              <a:gdLst/>
              <a:ahLst/>
              <a:cxnLst/>
              <a:rect l="l" t="t" r="r" b="b"/>
              <a:pathLst>
                <a:path w="438150" h="312420" extrusionOk="0">
                  <a:moveTo>
                    <a:pt x="0" y="0"/>
                  </a:moveTo>
                  <a:lnTo>
                    <a:pt x="57150" y="0"/>
                  </a:lnTo>
                  <a:lnTo>
                    <a:pt x="57150" y="95250"/>
                  </a:lnTo>
                  <a:cubicBezTo>
                    <a:pt x="57150" y="184785"/>
                    <a:pt x="129540" y="257175"/>
                    <a:pt x="219075" y="257175"/>
                  </a:cubicBezTo>
                  <a:cubicBezTo>
                    <a:pt x="308610" y="257175"/>
                    <a:pt x="381000" y="184785"/>
                    <a:pt x="381000" y="95250"/>
                  </a:cubicBezTo>
                  <a:lnTo>
                    <a:pt x="381000" y="0"/>
                  </a:lnTo>
                  <a:lnTo>
                    <a:pt x="438150" y="0"/>
                  </a:lnTo>
                  <a:lnTo>
                    <a:pt x="438150" y="95250"/>
                  </a:lnTo>
                  <a:cubicBezTo>
                    <a:pt x="438150" y="206693"/>
                    <a:pt x="355283" y="298133"/>
                    <a:pt x="247650" y="312420"/>
                  </a:cubicBezTo>
                  <a:lnTo>
                    <a:pt x="190500" y="312420"/>
                  </a:lnTo>
                  <a:cubicBezTo>
                    <a:pt x="82868" y="298133"/>
                    <a:pt x="0" y="206693"/>
                    <a:pt x="0" y="9525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BBC05"/>
                </a:gs>
                <a:gs pos="25000">
                  <a:srgbClr val="EA4335"/>
                </a:gs>
                <a:gs pos="100000">
                  <a:srgbClr val="EA433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3"/>
          <p:cNvSpPr/>
          <p:nvPr/>
        </p:nvSpPr>
        <p:spPr>
          <a:xfrm>
            <a:off x="12031981" y="1086731"/>
            <a:ext cx="131778" cy="2267754"/>
          </a:xfrm>
          <a:custGeom>
            <a:avLst/>
            <a:gdLst/>
            <a:ahLst/>
            <a:cxnLst/>
            <a:rect l="l" t="t" r="r" b="b"/>
            <a:pathLst>
              <a:path w="90725" h="2256472" extrusionOk="0">
                <a:moveTo>
                  <a:pt x="0" y="1128713"/>
                </a:moveTo>
                <a:cubicBezTo>
                  <a:pt x="0" y="775335"/>
                  <a:pt x="0" y="421005"/>
                  <a:pt x="0" y="67628"/>
                </a:cubicBezTo>
                <a:cubicBezTo>
                  <a:pt x="0" y="21908"/>
                  <a:pt x="14288" y="0"/>
                  <a:pt x="44768" y="0"/>
                </a:cubicBezTo>
                <a:cubicBezTo>
                  <a:pt x="75248" y="0"/>
                  <a:pt x="90488" y="20955"/>
                  <a:pt x="90488" y="67628"/>
                </a:cubicBezTo>
                <a:cubicBezTo>
                  <a:pt x="90488" y="776288"/>
                  <a:pt x="90488" y="1484948"/>
                  <a:pt x="90488" y="2192655"/>
                </a:cubicBezTo>
                <a:cubicBezTo>
                  <a:pt x="90488" y="2201228"/>
                  <a:pt x="91440" y="2209800"/>
                  <a:pt x="89535" y="2217420"/>
                </a:cubicBezTo>
                <a:cubicBezTo>
                  <a:pt x="85725" y="2242185"/>
                  <a:pt x="70485" y="2256473"/>
                  <a:pt x="45720" y="2256473"/>
                </a:cubicBezTo>
                <a:cubicBezTo>
                  <a:pt x="20955" y="2256473"/>
                  <a:pt x="5715" y="2242185"/>
                  <a:pt x="1905" y="2217420"/>
                </a:cubicBezTo>
                <a:cubicBezTo>
                  <a:pt x="0" y="2206943"/>
                  <a:pt x="952" y="2194560"/>
                  <a:pt x="952" y="2184083"/>
                </a:cubicBezTo>
                <a:cubicBezTo>
                  <a:pt x="0" y="1832610"/>
                  <a:pt x="0" y="1481138"/>
                  <a:pt x="0" y="1128713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" name="Google Shape;80;p3"/>
          <p:cNvGrpSpPr/>
          <p:nvPr/>
        </p:nvGrpSpPr>
        <p:grpSpPr>
          <a:xfrm>
            <a:off x="11567160" y="612648"/>
            <a:ext cx="265973" cy="265973"/>
            <a:chOff x="8610600" y="-211873"/>
            <a:chExt cx="313500" cy="313500"/>
          </a:xfrm>
        </p:grpSpPr>
        <p:sp>
          <p:nvSpPr>
            <p:cNvPr id="81" name="Google Shape;81;p3"/>
            <p:cNvSpPr/>
            <p:nvPr/>
          </p:nvSpPr>
          <p:spPr>
            <a:xfrm>
              <a:off x="8610600" y="-211873"/>
              <a:ext cx="313500" cy="313500"/>
            </a:xfrm>
            <a:prstGeom prst="ellipse">
              <a:avLst/>
            </a:pr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" name="Google Shape;82;p3"/>
            <p:cNvGrpSpPr/>
            <p:nvPr/>
          </p:nvGrpSpPr>
          <p:grpSpPr>
            <a:xfrm>
              <a:off x="8677894" y="-144833"/>
              <a:ext cx="180008" cy="191321"/>
              <a:chOff x="5145275" y="1056950"/>
              <a:chExt cx="212800" cy="226175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5198375" y="1056950"/>
                <a:ext cx="106625" cy="106175"/>
              </a:xfrm>
              <a:custGeom>
                <a:avLst/>
                <a:gdLst/>
                <a:ahLst/>
                <a:cxnLst/>
                <a:rect l="l" t="t" r="r" b="b"/>
                <a:pathLst>
                  <a:path w="4265" h="4247" extrusionOk="0">
                    <a:moveTo>
                      <a:pt x="2141" y="0"/>
                    </a:moveTo>
                    <a:cubicBezTo>
                      <a:pt x="964" y="0"/>
                      <a:pt x="0" y="946"/>
                      <a:pt x="0" y="2124"/>
                    </a:cubicBezTo>
                    <a:cubicBezTo>
                      <a:pt x="0" y="3301"/>
                      <a:pt x="964" y="4247"/>
                      <a:pt x="2141" y="4247"/>
                    </a:cubicBezTo>
                    <a:cubicBezTo>
                      <a:pt x="3319" y="4247"/>
                      <a:pt x="4265" y="3301"/>
                      <a:pt x="4265" y="2124"/>
                    </a:cubicBezTo>
                    <a:cubicBezTo>
                      <a:pt x="4265" y="946"/>
                      <a:pt x="3319" y="0"/>
                      <a:pt x="21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5145275" y="1176500"/>
                <a:ext cx="212800" cy="106625"/>
              </a:xfrm>
              <a:custGeom>
                <a:avLst/>
                <a:gdLst/>
                <a:ahLst/>
                <a:cxnLst/>
                <a:rect l="l" t="t" r="r" b="b"/>
                <a:pathLst>
                  <a:path w="8512" h="4265" extrusionOk="0">
                    <a:moveTo>
                      <a:pt x="4265" y="0"/>
                    </a:moveTo>
                    <a:cubicBezTo>
                      <a:pt x="3677" y="0"/>
                      <a:pt x="3088" y="107"/>
                      <a:pt x="2499" y="268"/>
                    </a:cubicBezTo>
                    <a:cubicBezTo>
                      <a:pt x="1767" y="482"/>
                      <a:pt x="1018" y="857"/>
                      <a:pt x="429" y="1285"/>
                    </a:cubicBezTo>
                    <a:cubicBezTo>
                      <a:pt x="162" y="1499"/>
                      <a:pt x="1" y="1820"/>
                      <a:pt x="1" y="2141"/>
                    </a:cubicBezTo>
                    <a:lnTo>
                      <a:pt x="1" y="4264"/>
                    </a:lnTo>
                    <a:lnTo>
                      <a:pt x="8512" y="4264"/>
                    </a:lnTo>
                    <a:lnTo>
                      <a:pt x="8512" y="2141"/>
                    </a:lnTo>
                    <a:cubicBezTo>
                      <a:pt x="8512" y="1820"/>
                      <a:pt x="8351" y="1499"/>
                      <a:pt x="8084" y="1285"/>
                    </a:cubicBezTo>
                    <a:cubicBezTo>
                      <a:pt x="7513" y="803"/>
                      <a:pt x="6763" y="482"/>
                      <a:pt x="6014" y="268"/>
                    </a:cubicBezTo>
                    <a:cubicBezTo>
                      <a:pt x="5497" y="107"/>
                      <a:pt x="4890" y="0"/>
                      <a:pt x="42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" name="Google Shape;85;p3"/>
          <p:cNvSpPr txBox="1">
            <a:spLocks noGrp="1"/>
          </p:cNvSpPr>
          <p:nvPr>
            <p:ph type="title"/>
          </p:nvPr>
        </p:nvSpPr>
        <p:spPr>
          <a:xfrm>
            <a:off x="2908775" y="1465050"/>
            <a:ext cx="6233700" cy="537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900"/>
              <a:buFont typeface="Roboto"/>
              <a:buNone/>
              <a:defRPr sz="69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900"/>
              <a:buFont typeface="Roboto"/>
              <a:buNone/>
              <a:defRPr sz="69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900"/>
              <a:buFont typeface="Roboto"/>
              <a:buNone/>
              <a:defRPr sz="69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900"/>
              <a:buFont typeface="Roboto"/>
              <a:buNone/>
              <a:defRPr sz="69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900"/>
              <a:buFont typeface="Roboto"/>
              <a:buNone/>
              <a:defRPr sz="69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900"/>
              <a:buFont typeface="Roboto"/>
              <a:buNone/>
              <a:defRPr sz="69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900"/>
              <a:buFont typeface="Roboto"/>
              <a:buNone/>
              <a:defRPr sz="69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900"/>
              <a:buFont typeface="Roboto"/>
              <a:buNone/>
              <a:defRPr sz="69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6" name="Google Shape;86;p3"/>
          <p:cNvSpPr txBox="1"/>
          <p:nvPr/>
        </p:nvSpPr>
        <p:spPr>
          <a:xfrm>
            <a:off x="5306100" y="654637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slidesmania.com</a:t>
            </a:r>
            <a:endParaRPr sz="12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s">
  <p:cSld name="CUSTOM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/>
          <p:nvPr/>
        </p:nvSpPr>
        <p:spPr>
          <a:xfrm>
            <a:off x="0" y="89535"/>
            <a:ext cx="12192000" cy="6768465"/>
          </a:xfrm>
          <a:custGeom>
            <a:avLst/>
            <a:gdLst/>
            <a:ahLst/>
            <a:cxnLst/>
            <a:rect l="l" t="t" r="r" b="b"/>
            <a:pathLst>
              <a:path w="12192000" h="6768465" extrusionOk="0">
                <a:moveTo>
                  <a:pt x="12191997" y="382102"/>
                </a:moveTo>
                <a:cubicBezTo>
                  <a:pt x="12191998" y="2510890"/>
                  <a:pt x="12191999" y="4639677"/>
                  <a:pt x="12192000" y="6768465"/>
                </a:cubicBezTo>
                <a:lnTo>
                  <a:pt x="0" y="6768465"/>
                </a:lnTo>
                <a:lnTo>
                  <a:pt x="1902" y="382905"/>
                </a:lnTo>
                <a:lnTo>
                  <a:pt x="765807" y="381952"/>
                </a:lnTo>
                <a:cubicBezTo>
                  <a:pt x="845817" y="381952"/>
                  <a:pt x="878202" y="349567"/>
                  <a:pt x="878202" y="270510"/>
                </a:cubicBezTo>
                <a:lnTo>
                  <a:pt x="878202" y="99060"/>
                </a:lnTo>
                <a:cubicBezTo>
                  <a:pt x="878202" y="37147"/>
                  <a:pt x="915350" y="0"/>
                  <a:pt x="975357" y="0"/>
                </a:cubicBezTo>
                <a:lnTo>
                  <a:pt x="3478527" y="0"/>
                </a:lnTo>
                <a:cubicBezTo>
                  <a:pt x="3536630" y="0"/>
                  <a:pt x="3573777" y="38100"/>
                  <a:pt x="3574730" y="97155"/>
                </a:cubicBezTo>
                <a:lnTo>
                  <a:pt x="3574730" y="274320"/>
                </a:lnTo>
                <a:cubicBezTo>
                  <a:pt x="3574730" y="349567"/>
                  <a:pt x="3608067" y="382905"/>
                  <a:pt x="3682362" y="382905"/>
                </a:cubicBezTo>
                <a:lnTo>
                  <a:pt x="6407465" y="382905"/>
                </a:lnTo>
                <a:lnTo>
                  <a:pt x="9047795" y="382905"/>
                </a:lnTo>
                <a:cubicBezTo>
                  <a:pt x="9058272" y="382905"/>
                  <a:pt x="9069702" y="383857"/>
                  <a:pt x="9081132" y="383857"/>
                </a:cubicBezTo>
                <a:lnTo>
                  <a:pt x="9081132" y="382102"/>
                </a:lnTo>
                <a:lnTo>
                  <a:pt x="12191997" y="38210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"/>
          <p:cNvSpPr/>
          <p:nvPr/>
        </p:nvSpPr>
        <p:spPr>
          <a:xfrm rot="8100000" flipH="1">
            <a:off x="3312184" y="191568"/>
            <a:ext cx="145786" cy="145786"/>
          </a:xfrm>
          <a:custGeom>
            <a:avLst/>
            <a:gdLst/>
            <a:ahLst/>
            <a:cxnLst/>
            <a:rect l="l" t="t" r="r" b="b"/>
            <a:pathLst>
              <a:path w="1472666" h="1472666" extrusionOk="0">
                <a:moveTo>
                  <a:pt x="799973" y="1446306"/>
                </a:moveTo>
                <a:cubicBezTo>
                  <a:pt x="816259" y="1430019"/>
                  <a:pt x="826333" y="1407519"/>
                  <a:pt x="826333" y="1382666"/>
                </a:cubicBezTo>
                <a:lnTo>
                  <a:pt x="826333" y="826333"/>
                </a:lnTo>
                <a:lnTo>
                  <a:pt x="1382666" y="826333"/>
                </a:lnTo>
                <a:cubicBezTo>
                  <a:pt x="1432372" y="826333"/>
                  <a:pt x="1472666" y="786039"/>
                  <a:pt x="1472666" y="736333"/>
                </a:cubicBezTo>
                <a:cubicBezTo>
                  <a:pt x="1472666" y="686627"/>
                  <a:pt x="1432372" y="646333"/>
                  <a:pt x="1382666" y="646333"/>
                </a:cubicBezTo>
                <a:lnTo>
                  <a:pt x="826333" y="646333"/>
                </a:lnTo>
                <a:lnTo>
                  <a:pt x="826333" y="90000"/>
                </a:lnTo>
                <a:cubicBezTo>
                  <a:pt x="826333" y="40294"/>
                  <a:pt x="786039" y="0"/>
                  <a:pt x="736333" y="0"/>
                </a:cubicBezTo>
                <a:cubicBezTo>
                  <a:pt x="686627" y="0"/>
                  <a:pt x="646333" y="40294"/>
                  <a:pt x="646333" y="90000"/>
                </a:cubicBezTo>
                <a:lnTo>
                  <a:pt x="646333" y="646333"/>
                </a:lnTo>
                <a:lnTo>
                  <a:pt x="90000" y="646333"/>
                </a:lnTo>
                <a:cubicBezTo>
                  <a:pt x="40294" y="646333"/>
                  <a:pt x="0" y="686627"/>
                  <a:pt x="0" y="736333"/>
                </a:cubicBezTo>
                <a:cubicBezTo>
                  <a:pt x="0" y="786039"/>
                  <a:pt x="40294" y="826333"/>
                  <a:pt x="90000" y="826333"/>
                </a:cubicBezTo>
                <a:lnTo>
                  <a:pt x="646333" y="826333"/>
                </a:lnTo>
                <a:lnTo>
                  <a:pt x="646333" y="1382666"/>
                </a:lnTo>
                <a:cubicBezTo>
                  <a:pt x="646333" y="1432372"/>
                  <a:pt x="686627" y="1472666"/>
                  <a:pt x="736333" y="1472666"/>
                </a:cubicBezTo>
                <a:cubicBezTo>
                  <a:pt x="761186" y="1472666"/>
                  <a:pt x="783686" y="1462592"/>
                  <a:pt x="799973" y="144630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/>
          <p:nvPr/>
        </p:nvSpPr>
        <p:spPr>
          <a:xfrm>
            <a:off x="-1" y="81915"/>
            <a:ext cx="12192001" cy="6776085"/>
          </a:xfrm>
          <a:custGeom>
            <a:avLst/>
            <a:gdLst/>
            <a:ahLst/>
            <a:cxnLst/>
            <a:rect l="l" t="t" r="r" b="b"/>
            <a:pathLst>
              <a:path w="12192001" h="6776085" extrusionOk="0">
                <a:moveTo>
                  <a:pt x="3665218" y="0"/>
                </a:moveTo>
                <a:lnTo>
                  <a:pt x="6168388" y="0"/>
                </a:lnTo>
                <a:cubicBezTo>
                  <a:pt x="6226491" y="0"/>
                  <a:pt x="6263638" y="38100"/>
                  <a:pt x="6264591" y="97155"/>
                </a:cubicBezTo>
                <a:lnTo>
                  <a:pt x="6264591" y="274320"/>
                </a:lnTo>
                <a:cubicBezTo>
                  <a:pt x="6264591" y="349567"/>
                  <a:pt x="6297928" y="382905"/>
                  <a:pt x="6372223" y="382905"/>
                </a:cubicBezTo>
                <a:lnTo>
                  <a:pt x="12192001" y="382102"/>
                </a:lnTo>
                <a:lnTo>
                  <a:pt x="12192001" y="6768465"/>
                </a:lnTo>
                <a:lnTo>
                  <a:pt x="0" y="6776085"/>
                </a:lnTo>
                <a:lnTo>
                  <a:pt x="0" y="391614"/>
                </a:lnTo>
                <a:lnTo>
                  <a:pt x="3455668" y="381952"/>
                </a:lnTo>
                <a:cubicBezTo>
                  <a:pt x="3535678" y="381952"/>
                  <a:pt x="3568063" y="349567"/>
                  <a:pt x="3568063" y="270510"/>
                </a:cubicBezTo>
                <a:lnTo>
                  <a:pt x="3568063" y="99060"/>
                </a:lnTo>
                <a:cubicBezTo>
                  <a:pt x="3568063" y="37147"/>
                  <a:pt x="3605211" y="0"/>
                  <a:pt x="36652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" name="Google Shape;102;p5"/>
          <p:cNvGrpSpPr/>
          <p:nvPr/>
        </p:nvGrpSpPr>
        <p:grpSpPr>
          <a:xfrm>
            <a:off x="116973" y="202172"/>
            <a:ext cx="653367" cy="145697"/>
            <a:chOff x="5810250" y="3367087"/>
            <a:chExt cx="572476" cy="127659"/>
          </a:xfrm>
        </p:grpSpPr>
        <p:sp>
          <p:nvSpPr>
            <p:cNvPr id="103" name="Google Shape;103;p5"/>
            <p:cNvSpPr/>
            <p:nvPr/>
          </p:nvSpPr>
          <p:spPr>
            <a:xfrm>
              <a:off x="6032158" y="3367087"/>
              <a:ext cx="126733" cy="127659"/>
            </a:xfrm>
            <a:custGeom>
              <a:avLst/>
              <a:gdLst/>
              <a:ahLst/>
              <a:cxnLst/>
              <a:rect l="l" t="t" r="r" b="b"/>
              <a:pathLst>
                <a:path w="126733" h="127659" extrusionOk="0">
                  <a:moveTo>
                    <a:pt x="64794" y="0"/>
                  </a:moveTo>
                  <a:cubicBezTo>
                    <a:pt x="103846" y="0"/>
                    <a:pt x="127659" y="23813"/>
                    <a:pt x="126706" y="62865"/>
                  </a:cubicBezTo>
                  <a:cubicBezTo>
                    <a:pt x="126706" y="101918"/>
                    <a:pt x="100036" y="128588"/>
                    <a:pt x="61936" y="127635"/>
                  </a:cubicBezTo>
                  <a:cubicBezTo>
                    <a:pt x="26694" y="126683"/>
                    <a:pt x="-929" y="98108"/>
                    <a:pt x="24" y="61913"/>
                  </a:cubicBezTo>
                  <a:cubicBezTo>
                    <a:pt x="976" y="23813"/>
                    <a:pt x="26694" y="0"/>
                    <a:pt x="6479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5810250" y="3368039"/>
              <a:ext cx="122895" cy="122898"/>
            </a:xfrm>
            <a:custGeom>
              <a:avLst/>
              <a:gdLst/>
              <a:ahLst/>
              <a:cxnLst/>
              <a:rect l="l" t="t" r="r" b="b"/>
              <a:pathLst>
                <a:path w="122895" h="122898" extrusionOk="0">
                  <a:moveTo>
                    <a:pt x="0" y="60960"/>
                  </a:moveTo>
                  <a:cubicBezTo>
                    <a:pt x="0" y="27623"/>
                    <a:pt x="27623" y="0"/>
                    <a:pt x="60008" y="0"/>
                  </a:cubicBezTo>
                  <a:cubicBezTo>
                    <a:pt x="95250" y="953"/>
                    <a:pt x="123825" y="30480"/>
                    <a:pt x="122873" y="65723"/>
                  </a:cubicBezTo>
                  <a:cubicBezTo>
                    <a:pt x="121920" y="98108"/>
                    <a:pt x="93345" y="123825"/>
                    <a:pt x="59055" y="122873"/>
                  </a:cubicBezTo>
                  <a:cubicBezTo>
                    <a:pt x="25718" y="122873"/>
                    <a:pt x="0" y="95250"/>
                    <a:pt x="0" y="6096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6259805" y="3368039"/>
              <a:ext cx="122921" cy="122898"/>
            </a:xfrm>
            <a:custGeom>
              <a:avLst/>
              <a:gdLst/>
              <a:ahLst/>
              <a:cxnLst/>
              <a:rect l="l" t="t" r="r" b="b"/>
              <a:pathLst>
                <a:path w="122921" h="122898" extrusionOk="0">
                  <a:moveTo>
                    <a:pt x="58127" y="122873"/>
                  </a:moveTo>
                  <a:cubicBezTo>
                    <a:pt x="25742" y="121920"/>
                    <a:pt x="-928" y="93345"/>
                    <a:pt x="25" y="60008"/>
                  </a:cubicBezTo>
                  <a:cubicBezTo>
                    <a:pt x="977" y="25718"/>
                    <a:pt x="27647" y="0"/>
                    <a:pt x="61937" y="0"/>
                  </a:cubicBezTo>
                  <a:cubicBezTo>
                    <a:pt x="97180" y="0"/>
                    <a:pt x="123850" y="28575"/>
                    <a:pt x="122897" y="62865"/>
                  </a:cubicBezTo>
                  <a:cubicBezTo>
                    <a:pt x="121945" y="98108"/>
                    <a:pt x="94322" y="123825"/>
                    <a:pt x="58127" y="122873"/>
                  </a:cubicBezTo>
                  <a:close/>
                </a:path>
              </a:pathLst>
            </a:custGeom>
            <a:solidFill>
              <a:srgbClr val="70A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5"/>
          <p:cNvSpPr/>
          <p:nvPr/>
        </p:nvSpPr>
        <p:spPr>
          <a:xfrm rot="10714074" flipH="1">
            <a:off x="9134060" y="187391"/>
            <a:ext cx="147313" cy="147313"/>
          </a:xfrm>
          <a:custGeom>
            <a:avLst/>
            <a:gdLst/>
            <a:ahLst/>
            <a:cxnLst/>
            <a:rect l="l" t="t" r="r" b="b"/>
            <a:pathLst>
              <a:path w="1472666" h="1472666" extrusionOk="0">
                <a:moveTo>
                  <a:pt x="799973" y="1446306"/>
                </a:moveTo>
                <a:cubicBezTo>
                  <a:pt x="816259" y="1430019"/>
                  <a:pt x="826333" y="1407519"/>
                  <a:pt x="826333" y="1382666"/>
                </a:cubicBezTo>
                <a:lnTo>
                  <a:pt x="826333" y="826333"/>
                </a:lnTo>
                <a:lnTo>
                  <a:pt x="1382666" y="826333"/>
                </a:lnTo>
                <a:cubicBezTo>
                  <a:pt x="1432372" y="826333"/>
                  <a:pt x="1472666" y="786039"/>
                  <a:pt x="1472666" y="736333"/>
                </a:cubicBezTo>
                <a:cubicBezTo>
                  <a:pt x="1472666" y="686627"/>
                  <a:pt x="1432372" y="646333"/>
                  <a:pt x="1382666" y="646333"/>
                </a:cubicBezTo>
                <a:lnTo>
                  <a:pt x="826333" y="646333"/>
                </a:lnTo>
                <a:lnTo>
                  <a:pt x="826333" y="90000"/>
                </a:lnTo>
                <a:cubicBezTo>
                  <a:pt x="826333" y="40294"/>
                  <a:pt x="786039" y="0"/>
                  <a:pt x="736333" y="0"/>
                </a:cubicBezTo>
                <a:cubicBezTo>
                  <a:pt x="686627" y="0"/>
                  <a:pt x="646333" y="40294"/>
                  <a:pt x="646333" y="90000"/>
                </a:cubicBezTo>
                <a:lnTo>
                  <a:pt x="646333" y="646333"/>
                </a:lnTo>
                <a:lnTo>
                  <a:pt x="90000" y="646333"/>
                </a:lnTo>
                <a:cubicBezTo>
                  <a:pt x="40294" y="646333"/>
                  <a:pt x="0" y="686627"/>
                  <a:pt x="0" y="736333"/>
                </a:cubicBezTo>
                <a:cubicBezTo>
                  <a:pt x="0" y="786039"/>
                  <a:pt x="40294" y="826333"/>
                  <a:pt x="90000" y="826333"/>
                </a:cubicBezTo>
                <a:lnTo>
                  <a:pt x="646333" y="826333"/>
                </a:lnTo>
                <a:lnTo>
                  <a:pt x="646333" y="1382666"/>
                </a:lnTo>
                <a:cubicBezTo>
                  <a:pt x="646333" y="1432372"/>
                  <a:pt x="686627" y="1472666"/>
                  <a:pt x="736333" y="1472666"/>
                </a:cubicBezTo>
                <a:cubicBezTo>
                  <a:pt x="761186" y="1472666"/>
                  <a:pt x="783686" y="1462592"/>
                  <a:pt x="799973" y="1446306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5"/>
          <p:cNvSpPr/>
          <p:nvPr/>
        </p:nvSpPr>
        <p:spPr>
          <a:xfrm>
            <a:off x="-1" y="81915"/>
            <a:ext cx="12192001" cy="6776085"/>
          </a:xfrm>
          <a:custGeom>
            <a:avLst/>
            <a:gdLst/>
            <a:ahLst/>
            <a:cxnLst/>
            <a:rect l="l" t="t" r="r" b="b"/>
            <a:pathLst>
              <a:path w="12192001" h="6776085" extrusionOk="0">
                <a:moveTo>
                  <a:pt x="3665218" y="0"/>
                </a:moveTo>
                <a:lnTo>
                  <a:pt x="6168388" y="0"/>
                </a:lnTo>
                <a:cubicBezTo>
                  <a:pt x="6226491" y="0"/>
                  <a:pt x="6263638" y="38100"/>
                  <a:pt x="6264591" y="97155"/>
                </a:cubicBezTo>
                <a:lnTo>
                  <a:pt x="6264591" y="274320"/>
                </a:lnTo>
                <a:cubicBezTo>
                  <a:pt x="6264591" y="349567"/>
                  <a:pt x="6297928" y="382905"/>
                  <a:pt x="6372223" y="382905"/>
                </a:cubicBezTo>
                <a:lnTo>
                  <a:pt x="12192001" y="382102"/>
                </a:lnTo>
                <a:lnTo>
                  <a:pt x="12192001" y="6768465"/>
                </a:lnTo>
                <a:lnTo>
                  <a:pt x="0" y="6776085"/>
                </a:lnTo>
                <a:lnTo>
                  <a:pt x="0" y="391614"/>
                </a:lnTo>
                <a:lnTo>
                  <a:pt x="3455668" y="381952"/>
                </a:lnTo>
                <a:cubicBezTo>
                  <a:pt x="3535678" y="381952"/>
                  <a:pt x="3568063" y="349567"/>
                  <a:pt x="3568063" y="270510"/>
                </a:cubicBezTo>
                <a:lnTo>
                  <a:pt x="3568063" y="99060"/>
                </a:lnTo>
                <a:cubicBezTo>
                  <a:pt x="3568063" y="37147"/>
                  <a:pt x="3605211" y="0"/>
                  <a:pt x="3665218" y="0"/>
                </a:cubicBezTo>
                <a:close/>
              </a:path>
            </a:pathLst>
          </a:cu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5"/>
          <p:cNvSpPr/>
          <p:nvPr/>
        </p:nvSpPr>
        <p:spPr>
          <a:xfrm rot="8100000" flipH="1">
            <a:off x="6003678" y="188846"/>
            <a:ext cx="145786" cy="145786"/>
          </a:xfrm>
          <a:custGeom>
            <a:avLst/>
            <a:gdLst/>
            <a:ahLst/>
            <a:cxnLst/>
            <a:rect l="l" t="t" r="r" b="b"/>
            <a:pathLst>
              <a:path w="1472666" h="1472666" extrusionOk="0">
                <a:moveTo>
                  <a:pt x="799973" y="1446306"/>
                </a:moveTo>
                <a:cubicBezTo>
                  <a:pt x="816259" y="1430019"/>
                  <a:pt x="826333" y="1407519"/>
                  <a:pt x="826333" y="1382666"/>
                </a:cubicBezTo>
                <a:lnTo>
                  <a:pt x="826333" y="826333"/>
                </a:lnTo>
                <a:lnTo>
                  <a:pt x="1382666" y="826333"/>
                </a:lnTo>
                <a:cubicBezTo>
                  <a:pt x="1432372" y="826333"/>
                  <a:pt x="1472666" y="786039"/>
                  <a:pt x="1472666" y="736333"/>
                </a:cubicBezTo>
                <a:cubicBezTo>
                  <a:pt x="1472666" y="686627"/>
                  <a:pt x="1432372" y="646333"/>
                  <a:pt x="1382666" y="646333"/>
                </a:cubicBezTo>
                <a:lnTo>
                  <a:pt x="826333" y="646333"/>
                </a:lnTo>
                <a:lnTo>
                  <a:pt x="826333" y="90000"/>
                </a:lnTo>
                <a:cubicBezTo>
                  <a:pt x="826333" y="40294"/>
                  <a:pt x="786039" y="0"/>
                  <a:pt x="736333" y="0"/>
                </a:cubicBezTo>
                <a:cubicBezTo>
                  <a:pt x="686627" y="0"/>
                  <a:pt x="646333" y="40294"/>
                  <a:pt x="646333" y="90000"/>
                </a:cubicBezTo>
                <a:lnTo>
                  <a:pt x="646333" y="646333"/>
                </a:lnTo>
                <a:lnTo>
                  <a:pt x="90000" y="646333"/>
                </a:lnTo>
                <a:cubicBezTo>
                  <a:pt x="40294" y="646333"/>
                  <a:pt x="0" y="686627"/>
                  <a:pt x="0" y="736333"/>
                </a:cubicBezTo>
                <a:cubicBezTo>
                  <a:pt x="0" y="786039"/>
                  <a:pt x="40294" y="826333"/>
                  <a:pt x="90000" y="826333"/>
                </a:cubicBezTo>
                <a:lnTo>
                  <a:pt x="646333" y="826333"/>
                </a:lnTo>
                <a:lnTo>
                  <a:pt x="646333" y="1382666"/>
                </a:lnTo>
                <a:cubicBezTo>
                  <a:pt x="646333" y="1432372"/>
                  <a:pt x="686627" y="1472666"/>
                  <a:pt x="736333" y="1472666"/>
                </a:cubicBezTo>
                <a:cubicBezTo>
                  <a:pt x="761186" y="1472666"/>
                  <a:pt x="783686" y="1462592"/>
                  <a:pt x="799973" y="144630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0" y="69803"/>
            <a:ext cx="12192000" cy="6788197"/>
          </a:xfrm>
          <a:custGeom>
            <a:avLst/>
            <a:gdLst/>
            <a:ahLst/>
            <a:cxnLst/>
            <a:rect l="l" t="t" r="r" b="b"/>
            <a:pathLst>
              <a:path w="12192000" h="6788197" extrusionOk="0">
                <a:moveTo>
                  <a:pt x="6360982" y="0"/>
                </a:moveTo>
                <a:lnTo>
                  <a:pt x="8864151" y="0"/>
                </a:lnTo>
                <a:cubicBezTo>
                  <a:pt x="8922254" y="0"/>
                  <a:pt x="8959401" y="38168"/>
                  <a:pt x="8960354" y="97329"/>
                </a:cubicBezTo>
                <a:lnTo>
                  <a:pt x="8960354" y="274810"/>
                </a:lnTo>
                <a:cubicBezTo>
                  <a:pt x="8960354" y="350192"/>
                  <a:pt x="8993691" y="383590"/>
                  <a:pt x="9067986" y="383590"/>
                </a:cubicBezTo>
                <a:lnTo>
                  <a:pt x="12192000" y="383158"/>
                </a:lnTo>
                <a:lnTo>
                  <a:pt x="12192000" y="6782252"/>
                </a:lnTo>
                <a:lnTo>
                  <a:pt x="0" y="6788197"/>
                </a:lnTo>
                <a:lnTo>
                  <a:pt x="0" y="397489"/>
                </a:lnTo>
                <a:lnTo>
                  <a:pt x="6151431" y="382635"/>
                </a:lnTo>
                <a:cubicBezTo>
                  <a:pt x="6231441" y="382635"/>
                  <a:pt x="6263826" y="350192"/>
                  <a:pt x="6263826" y="270994"/>
                </a:cubicBezTo>
                <a:lnTo>
                  <a:pt x="6263826" y="99237"/>
                </a:lnTo>
                <a:cubicBezTo>
                  <a:pt x="6263826" y="37214"/>
                  <a:pt x="6300974" y="0"/>
                  <a:pt x="636098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5"/>
          <p:cNvSpPr/>
          <p:nvPr/>
        </p:nvSpPr>
        <p:spPr>
          <a:xfrm>
            <a:off x="1275347" y="582328"/>
            <a:ext cx="10152000" cy="360000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Google Shape;111;p5"/>
          <p:cNvCxnSpPr/>
          <p:nvPr/>
        </p:nvCxnSpPr>
        <p:spPr>
          <a:xfrm>
            <a:off x="0" y="1036320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2" name="Google Shape;112;p5"/>
          <p:cNvSpPr/>
          <p:nvPr/>
        </p:nvSpPr>
        <p:spPr>
          <a:xfrm>
            <a:off x="909118" y="666560"/>
            <a:ext cx="208279" cy="202230"/>
          </a:xfrm>
          <a:custGeom>
            <a:avLst/>
            <a:gdLst/>
            <a:ahLst/>
            <a:cxnLst/>
            <a:rect l="l" t="t" r="r" b="b"/>
            <a:pathLst>
              <a:path w="149304" h="144968" extrusionOk="0">
                <a:moveTo>
                  <a:pt x="111204" y="36383"/>
                </a:moveTo>
                <a:cubicBezTo>
                  <a:pt x="81677" y="11618"/>
                  <a:pt x="53102" y="12571"/>
                  <a:pt x="31194" y="36383"/>
                </a:cubicBezTo>
                <a:cubicBezTo>
                  <a:pt x="11192" y="59243"/>
                  <a:pt x="12144" y="90676"/>
                  <a:pt x="34052" y="111631"/>
                </a:cubicBezTo>
                <a:cubicBezTo>
                  <a:pt x="60722" y="138301"/>
                  <a:pt x="85487" y="133538"/>
                  <a:pt x="132159" y="90676"/>
                </a:cubicBezTo>
                <a:cubicBezTo>
                  <a:pt x="138827" y="107821"/>
                  <a:pt x="132159" y="120203"/>
                  <a:pt x="109299" y="134491"/>
                </a:cubicBezTo>
                <a:cubicBezTo>
                  <a:pt x="78819" y="152588"/>
                  <a:pt x="40719" y="146874"/>
                  <a:pt x="17859" y="120203"/>
                </a:cubicBezTo>
                <a:cubicBezTo>
                  <a:pt x="-5953" y="92581"/>
                  <a:pt x="-5953" y="52576"/>
                  <a:pt x="17859" y="24953"/>
                </a:cubicBezTo>
                <a:cubicBezTo>
                  <a:pt x="44529" y="-6479"/>
                  <a:pt x="80724" y="-8384"/>
                  <a:pt x="127397" y="20191"/>
                </a:cubicBezTo>
                <a:cubicBezTo>
                  <a:pt x="133112" y="15428"/>
                  <a:pt x="139779" y="10666"/>
                  <a:pt x="149304" y="3998"/>
                </a:cubicBezTo>
                <a:cubicBezTo>
                  <a:pt x="149304" y="24001"/>
                  <a:pt x="149304" y="41146"/>
                  <a:pt x="149304" y="59243"/>
                </a:cubicBezTo>
                <a:cubicBezTo>
                  <a:pt x="132159" y="59243"/>
                  <a:pt x="115967" y="59243"/>
                  <a:pt x="96917" y="59243"/>
                </a:cubicBezTo>
                <a:cubicBezTo>
                  <a:pt x="101679" y="51623"/>
                  <a:pt x="106442" y="44956"/>
                  <a:pt x="111204" y="36383"/>
                </a:cubicBezTo>
                <a:close/>
              </a:path>
            </a:pathLst>
          </a:custGeom>
          <a:solidFill>
            <a:srgbClr val="65656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11978391" y="641508"/>
            <a:ext cx="52330" cy="40950"/>
          </a:xfrm>
          <a:custGeom>
            <a:avLst/>
            <a:gdLst/>
            <a:ahLst/>
            <a:cxnLst/>
            <a:rect l="l" t="t" r="r" b="b"/>
            <a:pathLst>
              <a:path w="39052" h="30560" extrusionOk="0">
                <a:moveTo>
                  <a:pt x="39053" y="16192"/>
                </a:moveTo>
                <a:cubicBezTo>
                  <a:pt x="27623" y="23813"/>
                  <a:pt x="20955" y="31433"/>
                  <a:pt x="15240" y="30480"/>
                </a:cubicBezTo>
                <a:cubicBezTo>
                  <a:pt x="9525" y="29528"/>
                  <a:pt x="4763" y="20003"/>
                  <a:pt x="0" y="14288"/>
                </a:cubicBezTo>
                <a:cubicBezTo>
                  <a:pt x="5715" y="9525"/>
                  <a:pt x="11430" y="0"/>
                  <a:pt x="17145" y="0"/>
                </a:cubicBezTo>
                <a:cubicBezTo>
                  <a:pt x="21908" y="0"/>
                  <a:pt x="28575" y="8573"/>
                  <a:pt x="39053" y="16192"/>
                </a:cubicBez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5"/>
          <p:cNvSpPr/>
          <p:nvPr/>
        </p:nvSpPr>
        <p:spPr>
          <a:xfrm rot="-5400000">
            <a:off x="520974" y="680341"/>
            <a:ext cx="177086" cy="197951"/>
          </a:xfrm>
          <a:custGeom>
            <a:avLst/>
            <a:gdLst/>
            <a:ahLst/>
            <a:cxnLst/>
            <a:rect l="l" t="t" r="r" b="b"/>
            <a:pathLst>
              <a:path w="277782" h="310512" extrusionOk="0">
                <a:moveTo>
                  <a:pt x="277782" y="171626"/>
                </a:moveTo>
                <a:cubicBezTo>
                  <a:pt x="277782" y="177779"/>
                  <a:pt x="275484" y="183931"/>
                  <a:pt x="270887" y="188691"/>
                </a:cubicBezTo>
                <a:lnTo>
                  <a:pt x="156257" y="303321"/>
                </a:lnTo>
                <a:cubicBezTo>
                  <a:pt x="146666" y="312909"/>
                  <a:pt x="131117" y="312909"/>
                  <a:pt x="121525" y="303321"/>
                </a:cubicBezTo>
                <a:lnTo>
                  <a:pt x="6895" y="188691"/>
                </a:lnTo>
                <a:cubicBezTo>
                  <a:pt x="-2529" y="178933"/>
                  <a:pt x="-2259" y="163382"/>
                  <a:pt x="7498" y="153957"/>
                </a:cubicBezTo>
                <a:cubicBezTo>
                  <a:pt x="17018" y="144765"/>
                  <a:pt x="32108" y="144765"/>
                  <a:pt x="41628" y="153957"/>
                </a:cubicBezTo>
                <a:lnTo>
                  <a:pt x="114328" y="226658"/>
                </a:lnTo>
                <a:lnTo>
                  <a:pt x="114328" y="0"/>
                </a:lnTo>
                <a:lnTo>
                  <a:pt x="163455" y="0"/>
                </a:lnTo>
                <a:lnTo>
                  <a:pt x="163455" y="226658"/>
                </a:lnTo>
                <a:lnTo>
                  <a:pt x="236154" y="153957"/>
                </a:lnTo>
                <a:cubicBezTo>
                  <a:pt x="245913" y="144533"/>
                  <a:pt x="261463" y="144804"/>
                  <a:pt x="270887" y="154561"/>
                </a:cubicBezTo>
                <a:cubicBezTo>
                  <a:pt x="275484" y="159321"/>
                  <a:pt x="277782" y="165473"/>
                  <a:pt x="277782" y="171626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5"/>
          <p:cNvSpPr/>
          <p:nvPr/>
        </p:nvSpPr>
        <p:spPr>
          <a:xfrm rot="5400000">
            <a:off x="206813" y="680338"/>
            <a:ext cx="177086" cy="197951"/>
          </a:xfrm>
          <a:custGeom>
            <a:avLst/>
            <a:gdLst/>
            <a:ahLst/>
            <a:cxnLst/>
            <a:rect l="l" t="t" r="r" b="b"/>
            <a:pathLst>
              <a:path w="277782" h="310512" extrusionOk="0">
                <a:moveTo>
                  <a:pt x="277782" y="171626"/>
                </a:moveTo>
                <a:cubicBezTo>
                  <a:pt x="277782" y="177779"/>
                  <a:pt x="275484" y="183931"/>
                  <a:pt x="270887" y="188691"/>
                </a:cubicBezTo>
                <a:lnTo>
                  <a:pt x="156257" y="303321"/>
                </a:lnTo>
                <a:cubicBezTo>
                  <a:pt x="146666" y="312909"/>
                  <a:pt x="131117" y="312909"/>
                  <a:pt x="121525" y="303321"/>
                </a:cubicBezTo>
                <a:lnTo>
                  <a:pt x="6895" y="188691"/>
                </a:lnTo>
                <a:cubicBezTo>
                  <a:pt x="-2529" y="178933"/>
                  <a:pt x="-2259" y="163382"/>
                  <a:pt x="7498" y="153957"/>
                </a:cubicBezTo>
                <a:cubicBezTo>
                  <a:pt x="17018" y="144765"/>
                  <a:pt x="32108" y="144765"/>
                  <a:pt x="41628" y="153957"/>
                </a:cubicBezTo>
                <a:lnTo>
                  <a:pt x="114328" y="226658"/>
                </a:lnTo>
                <a:lnTo>
                  <a:pt x="114328" y="0"/>
                </a:lnTo>
                <a:lnTo>
                  <a:pt x="163455" y="0"/>
                </a:lnTo>
                <a:lnTo>
                  <a:pt x="163455" y="226658"/>
                </a:lnTo>
                <a:lnTo>
                  <a:pt x="236154" y="153957"/>
                </a:lnTo>
                <a:cubicBezTo>
                  <a:pt x="245913" y="144533"/>
                  <a:pt x="261463" y="144804"/>
                  <a:pt x="270887" y="154561"/>
                </a:cubicBezTo>
                <a:cubicBezTo>
                  <a:pt x="275484" y="159321"/>
                  <a:pt x="277782" y="165473"/>
                  <a:pt x="277782" y="171626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12004357" y="1037272"/>
            <a:ext cx="12620" cy="5792571"/>
          </a:xfrm>
          <a:custGeom>
            <a:avLst/>
            <a:gdLst/>
            <a:ahLst/>
            <a:cxnLst/>
            <a:rect l="l" t="t" r="r" b="b"/>
            <a:pathLst>
              <a:path w="12620" h="3836140" extrusionOk="0">
                <a:moveTo>
                  <a:pt x="0" y="3835718"/>
                </a:moveTo>
                <a:cubicBezTo>
                  <a:pt x="0" y="3820478"/>
                  <a:pt x="953" y="3806190"/>
                  <a:pt x="953" y="3790950"/>
                </a:cubicBezTo>
                <a:cubicBezTo>
                  <a:pt x="953" y="2541270"/>
                  <a:pt x="953" y="1291590"/>
                  <a:pt x="953" y="41910"/>
                </a:cubicBezTo>
                <a:cubicBezTo>
                  <a:pt x="953" y="27623"/>
                  <a:pt x="0" y="14288"/>
                  <a:pt x="0" y="0"/>
                </a:cubicBezTo>
                <a:cubicBezTo>
                  <a:pt x="3810" y="3810"/>
                  <a:pt x="10478" y="6668"/>
                  <a:pt x="11430" y="10478"/>
                </a:cubicBezTo>
                <a:cubicBezTo>
                  <a:pt x="13335" y="21908"/>
                  <a:pt x="12383" y="33338"/>
                  <a:pt x="12383" y="43815"/>
                </a:cubicBezTo>
                <a:cubicBezTo>
                  <a:pt x="12383" y="1291590"/>
                  <a:pt x="12383" y="2539365"/>
                  <a:pt x="12383" y="3788093"/>
                </a:cubicBezTo>
                <a:cubicBezTo>
                  <a:pt x="12383" y="3804285"/>
                  <a:pt x="12383" y="3819525"/>
                  <a:pt x="12383" y="3835718"/>
                </a:cubicBezTo>
                <a:cubicBezTo>
                  <a:pt x="8573" y="3836670"/>
                  <a:pt x="3810" y="3835718"/>
                  <a:pt x="0" y="3835718"/>
                </a:cubicBezTo>
                <a:close/>
              </a:path>
            </a:pathLst>
          </a:custGeom>
          <a:solidFill>
            <a:srgbClr val="C3C3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11978391" y="793297"/>
            <a:ext cx="52330" cy="39762"/>
          </a:xfrm>
          <a:custGeom>
            <a:avLst/>
            <a:gdLst/>
            <a:ahLst/>
            <a:cxnLst/>
            <a:rect l="l" t="t" r="r" b="b"/>
            <a:pathLst>
              <a:path w="39052" h="29673" extrusionOk="0">
                <a:moveTo>
                  <a:pt x="39053" y="15313"/>
                </a:moveTo>
                <a:cubicBezTo>
                  <a:pt x="28575" y="21980"/>
                  <a:pt x="20955" y="30553"/>
                  <a:pt x="15240" y="29600"/>
                </a:cubicBezTo>
                <a:cubicBezTo>
                  <a:pt x="9525" y="28648"/>
                  <a:pt x="4763" y="19123"/>
                  <a:pt x="0" y="14360"/>
                </a:cubicBezTo>
                <a:cubicBezTo>
                  <a:pt x="5715" y="9598"/>
                  <a:pt x="10478" y="73"/>
                  <a:pt x="17145" y="73"/>
                </a:cubicBezTo>
                <a:cubicBezTo>
                  <a:pt x="21908" y="-880"/>
                  <a:pt x="28575" y="7693"/>
                  <a:pt x="39053" y="15313"/>
                </a:cubicBez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11978391" y="716812"/>
            <a:ext cx="52330" cy="39675"/>
          </a:xfrm>
          <a:custGeom>
            <a:avLst/>
            <a:gdLst/>
            <a:ahLst/>
            <a:cxnLst/>
            <a:rect l="l" t="t" r="r" b="b"/>
            <a:pathLst>
              <a:path w="39052" h="29608" extrusionOk="0">
                <a:moveTo>
                  <a:pt x="39053" y="16193"/>
                </a:moveTo>
                <a:cubicBezTo>
                  <a:pt x="27623" y="22860"/>
                  <a:pt x="20955" y="30480"/>
                  <a:pt x="15240" y="29528"/>
                </a:cubicBezTo>
                <a:cubicBezTo>
                  <a:pt x="9525" y="28575"/>
                  <a:pt x="4763" y="19050"/>
                  <a:pt x="0" y="14288"/>
                </a:cubicBezTo>
                <a:cubicBezTo>
                  <a:pt x="5715" y="9525"/>
                  <a:pt x="11430" y="953"/>
                  <a:pt x="17145" y="0"/>
                </a:cubicBezTo>
                <a:cubicBezTo>
                  <a:pt x="21908" y="0"/>
                  <a:pt x="28575" y="8573"/>
                  <a:pt x="39053" y="16193"/>
                </a:cubicBez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/>
          <p:nvPr/>
        </p:nvSpPr>
        <p:spPr>
          <a:xfrm rot="8100000" flipH="1">
            <a:off x="8709584" y="190352"/>
            <a:ext cx="145786" cy="145786"/>
          </a:xfrm>
          <a:custGeom>
            <a:avLst/>
            <a:gdLst/>
            <a:ahLst/>
            <a:cxnLst/>
            <a:rect l="l" t="t" r="r" b="b"/>
            <a:pathLst>
              <a:path w="1472666" h="1472666" extrusionOk="0">
                <a:moveTo>
                  <a:pt x="799973" y="1446306"/>
                </a:moveTo>
                <a:cubicBezTo>
                  <a:pt x="816259" y="1430019"/>
                  <a:pt x="826333" y="1407519"/>
                  <a:pt x="826333" y="1382666"/>
                </a:cubicBezTo>
                <a:lnTo>
                  <a:pt x="826333" y="826333"/>
                </a:lnTo>
                <a:lnTo>
                  <a:pt x="1382666" y="826333"/>
                </a:lnTo>
                <a:cubicBezTo>
                  <a:pt x="1432372" y="826333"/>
                  <a:pt x="1472666" y="786039"/>
                  <a:pt x="1472666" y="736333"/>
                </a:cubicBezTo>
                <a:cubicBezTo>
                  <a:pt x="1472666" y="686627"/>
                  <a:pt x="1432372" y="646333"/>
                  <a:pt x="1382666" y="646333"/>
                </a:cubicBezTo>
                <a:lnTo>
                  <a:pt x="826333" y="646333"/>
                </a:lnTo>
                <a:lnTo>
                  <a:pt x="826333" y="90000"/>
                </a:lnTo>
                <a:cubicBezTo>
                  <a:pt x="826333" y="40294"/>
                  <a:pt x="786039" y="0"/>
                  <a:pt x="736333" y="0"/>
                </a:cubicBezTo>
                <a:cubicBezTo>
                  <a:pt x="686627" y="0"/>
                  <a:pt x="646333" y="40294"/>
                  <a:pt x="646333" y="90000"/>
                </a:cubicBezTo>
                <a:lnTo>
                  <a:pt x="646333" y="646333"/>
                </a:lnTo>
                <a:lnTo>
                  <a:pt x="90000" y="646333"/>
                </a:lnTo>
                <a:cubicBezTo>
                  <a:pt x="40294" y="646333"/>
                  <a:pt x="0" y="686627"/>
                  <a:pt x="0" y="736333"/>
                </a:cubicBezTo>
                <a:cubicBezTo>
                  <a:pt x="0" y="786039"/>
                  <a:pt x="40294" y="826333"/>
                  <a:pt x="90000" y="826333"/>
                </a:cubicBezTo>
                <a:lnTo>
                  <a:pt x="646333" y="826333"/>
                </a:lnTo>
                <a:lnTo>
                  <a:pt x="646333" y="1382666"/>
                </a:lnTo>
                <a:cubicBezTo>
                  <a:pt x="646333" y="1432372"/>
                  <a:pt x="686627" y="1472666"/>
                  <a:pt x="736333" y="1472666"/>
                </a:cubicBezTo>
                <a:cubicBezTo>
                  <a:pt x="761186" y="1472666"/>
                  <a:pt x="783686" y="1462592"/>
                  <a:pt x="799973" y="1446306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12031981" y="1086731"/>
            <a:ext cx="131778" cy="2267754"/>
          </a:xfrm>
          <a:custGeom>
            <a:avLst/>
            <a:gdLst/>
            <a:ahLst/>
            <a:cxnLst/>
            <a:rect l="l" t="t" r="r" b="b"/>
            <a:pathLst>
              <a:path w="90725" h="2256472" extrusionOk="0">
                <a:moveTo>
                  <a:pt x="0" y="1128713"/>
                </a:moveTo>
                <a:cubicBezTo>
                  <a:pt x="0" y="775335"/>
                  <a:pt x="0" y="421005"/>
                  <a:pt x="0" y="67628"/>
                </a:cubicBezTo>
                <a:cubicBezTo>
                  <a:pt x="0" y="21908"/>
                  <a:pt x="14288" y="0"/>
                  <a:pt x="44768" y="0"/>
                </a:cubicBezTo>
                <a:cubicBezTo>
                  <a:pt x="75248" y="0"/>
                  <a:pt x="90488" y="20955"/>
                  <a:pt x="90488" y="67628"/>
                </a:cubicBezTo>
                <a:cubicBezTo>
                  <a:pt x="90488" y="776288"/>
                  <a:pt x="90488" y="1484948"/>
                  <a:pt x="90488" y="2192655"/>
                </a:cubicBezTo>
                <a:cubicBezTo>
                  <a:pt x="90488" y="2201228"/>
                  <a:pt x="91440" y="2209800"/>
                  <a:pt x="89535" y="2217420"/>
                </a:cubicBezTo>
                <a:cubicBezTo>
                  <a:pt x="85725" y="2242185"/>
                  <a:pt x="70485" y="2256473"/>
                  <a:pt x="45720" y="2256473"/>
                </a:cubicBezTo>
                <a:cubicBezTo>
                  <a:pt x="20955" y="2256473"/>
                  <a:pt x="5715" y="2242185"/>
                  <a:pt x="1905" y="2217420"/>
                </a:cubicBezTo>
                <a:cubicBezTo>
                  <a:pt x="0" y="2206943"/>
                  <a:pt x="952" y="2194560"/>
                  <a:pt x="952" y="2184083"/>
                </a:cubicBezTo>
                <a:cubicBezTo>
                  <a:pt x="0" y="1832610"/>
                  <a:pt x="0" y="1481138"/>
                  <a:pt x="0" y="1128713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1" name="Google Shape;121;p5"/>
          <p:cNvGrpSpPr/>
          <p:nvPr/>
        </p:nvGrpSpPr>
        <p:grpSpPr>
          <a:xfrm>
            <a:off x="11567160" y="612648"/>
            <a:ext cx="265973" cy="265973"/>
            <a:chOff x="8610600" y="-211873"/>
            <a:chExt cx="313500" cy="313500"/>
          </a:xfrm>
        </p:grpSpPr>
        <p:sp>
          <p:nvSpPr>
            <p:cNvPr id="122" name="Google Shape;122;p5"/>
            <p:cNvSpPr/>
            <p:nvPr/>
          </p:nvSpPr>
          <p:spPr>
            <a:xfrm>
              <a:off x="8610600" y="-211873"/>
              <a:ext cx="313500" cy="313500"/>
            </a:xfrm>
            <a:prstGeom prst="ellipse">
              <a:avLst/>
            </a:pr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" name="Google Shape;123;p5"/>
            <p:cNvGrpSpPr/>
            <p:nvPr/>
          </p:nvGrpSpPr>
          <p:grpSpPr>
            <a:xfrm>
              <a:off x="8677894" y="-144833"/>
              <a:ext cx="180008" cy="191321"/>
              <a:chOff x="5145275" y="1056950"/>
              <a:chExt cx="212800" cy="226175"/>
            </a:xfrm>
          </p:grpSpPr>
          <p:sp>
            <p:nvSpPr>
              <p:cNvPr id="124" name="Google Shape;124;p5"/>
              <p:cNvSpPr/>
              <p:nvPr/>
            </p:nvSpPr>
            <p:spPr>
              <a:xfrm>
                <a:off x="5198375" y="1056950"/>
                <a:ext cx="106625" cy="106175"/>
              </a:xfrm>
              <a:custGeom>
                <a:avLst/>
                <a:gdLst/>
                <a:ahLst/>
                <a:cxnLst/>
                <a:rect l="l" t="t" r="r" b="b"/>
                <a:pathLst>
                  <a:path w="4265" h="4247" extrusionOk="0">
                    <a:moveTo>
                      <a:pt x="2141" y="0"/>
                    </a:moveTo>
                    <a:cubicBezTo>
                      <a:pt x="964" y="0"/>
                      <a:pt x="0" y="946"/>
                      <a:pt x="0" y="2124"/>
                    </a:cubicBezTo>
                    <a:cubicBezTo>
                      <a:pt x="0" y="3301"/>
                      <a:pt x="964" y="4247"/>
                      <a:pt x="2141" y="4247"/>
                    </a:cubicBezTo>
                    <a:cubicBezTo>
                      <a:pt x="3319" y="4247"/>
                      <a:pt x="4265" y="3301"/>
                      <a:pt x="4265" y="2124"/>
                    </a:cubicBezTo>
                    <a:cubicBezTo>
                      <a:pt x="4265" y="946"/>
                      <a:pt x="3319" y="0"/>
                      <a:pt x="21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5145275" y="1176500"/>
                <a:ext cx="212800" cy="106625"/>
              </a:xfrm>
              <a:custGeom>
                <a:avLst/>
                <a:gdLst/>
                <a:ahLst/>
                <a:cxnLst/>
                <a:rect l="l" t="t" r="r" b="b"/>
                <a:pathLst>
                  <a:path w="8512" h="4265" extrusionOk="0">
                    <a:moveTo>
                      <a:pt x="4265" y="0"/>
                    </a:moveTo>
                    <a:cubicBezTo>
                      <a:pt x="3677" y="0"/>
                      <a:pt x="3088" y="107"/>
                      <a:pt x="2499" y="268"/>
                    </a:cubicBezTo>
                    <a:cubicBezTo>
                      <a:pt x="1767" y="482"/>
                      <a:pt x="1018" y="857"/>
                      <a:pt x="429" y="1285"/>
                    </a:cubicBezTo>
                    <a:cubicBezTo>
                      <a:pt x="162" y="1499"/>
                      <a:pt x="1" y="1820"/>
                      <a:pt x="1" y="2141"/>
                    </a:cubicBezTo>
                    <a:lnTo>
                      <a:pt x="1" y="4264"/>
                    </a:lnTo>
                    <a:lnTo>
                      <a:pt x="8512" y="4264"/>
                    </a:lnTo>
                    <a:lnTo>
                      <a:pt x="8512" y="2141"/>
                    </a:lnTo>
                    <a:cubicBezTo>
                      <a:pt x="8512" y="1820"/>
                      <a:pt x="8351" y="1499"/>
                      <a:pt x="8084" y="1285"/>
                    </a:cubicBezTo>
                    <a:cubicBezTo>
                      <a:pt x="7513" y="803"/>
                      <a:pt x="6763" y="482"/>
                      <a:pt x="6014" y="268"/>
                    </a:cubicBezTo>
                    <a:cubicBezTo>
                      <a:pt x="5497" y="107"/>
                      <a:pt x="4890" y="0"/>
                      <a:pt x="42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" name="Google Shape;126;p5"/>
          <p:cNvSpPr txBox="1">
            <a:spLocks noGrp="1"/>
          </p:cNvSpPr>
          <p:nvPr>
            <p:ph type="title"/>
          </p:nvPr>
        </p:nvSpPr>
        <p:spPr>
          <a:xfrm>
            <a:off x="196400" y="1383925"/>
            <a:ext cx="5322600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bril Fatface"/>
              <a:buNone/>
              <a:defRPr sz="6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bril Fatface"/>
              <a:buNone/>
              <a:defRPr sz="6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bril Fatface"/>
              <a:buNone/>
              <a:defRPr sz="6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bril Fatface"/>
              <a:buNone/>
              <a:defRPr sz="6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bril Fatface"/>
              <a:buNone/>
              <a:defRPr sz="6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bril Fatface"/>
              <a:buNone/>
              <a:defRPr sz="6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bril Fatface"/>
              <a:buNone/>
              <a:defRPr sz="6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bril Fatface"/>
              <a:buNone/>
              <a:defRPr sz="6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7" name="Google Shape;127;p5"/>
          <p:cNvSpPr txBox="1">
            <a:spLocks noGrp="1"/>
          </p:cNvSpPr>
          <p:nvPr>
            <p:ph type="body" idx="1"/>
          </p:nvPr>
        </p:nvSpPr>
        <p:spPr>
          <a:xfrm>
            <a:off x="196375" y="2788225"/>
            <a:ext cx="5322600" cy="223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128" name="Google Shape;128;p5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"/>
              <a:buNone/>
              <a:defRPr sz="40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"/>
              <a:buNone/>
              <a:defRPr sz="40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"/>
              <a:buNone/>
              <a:defRPr sz="40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"/>
              <a:buNone/>
              <a:defRPr sz="40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"/>
              <a:buNone/>
              <a:defRPr sz="40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"/>
              <a:buNone/>
              <a:defRPr sz="40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"/>
              <a:buNone/>
              <a:defRPr sz="40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"/>
              <a:buNone/>
              <a:defRPr sz="40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"/>
              <a:buNone/>
              <a:defRPr sz="40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■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■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900"/>
              <a:buFont typeface="Roboto"/>
              <a:buChar char="■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3.png"/><Relationship Id="rId18" Type="http://schemas.openxmlformats.org/officeDocument/2006/relationships/image" Target="../media/image8.png"/><Relationship Id="rId3" Type="http://schemas.openxmlformats.org/officeDocument/2006/relationships/slide" Target="slide3.xml"/><Relationship Id="rId7" Type="http://schemas.openxmlformats.org/officeDocument/2006/relationships/slide" Target="slide8.xml"/><Relationship Id="rId12" Type="http://schemas.openxmlformats.org/officeDocument/2006/relationships/image" Target="../media/image2.png"/><Relationship Id="rId1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5.xml"/><Relationship Id="rId5" Type="http://schemas.openxmlformats.org/officeDocument/2006/relationships/slide" Target="slide6.xml"/><Relationship Id="rId15" Type="http://schemas.openxmlformats.org/officeDocument/2006/relationships/image" Target="../media/image5.png"/><Relationship Id="rId10" Type="http://schemas.openxmlformats.org/officeDocument/2006/relationships/image" Target="../media/image1.gif"/><Relationship Id="rId4" Type="http://schemas.openxmlformats.org/officeDocument/2006/relationships/slide" Target="slide4.xml"/><Relationship Id="rId9" Type="http://schemas.openxmlformats.org/officeDocument/2006/relationships/slide" Target="slide1.xml"/><Relationship Id="rId1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"/>
          <p:cNvSpPr txBox="1">
            <a:spLocks noGrp="1"/>
          </p:cNvSpPr>
          <p:nvPr>
            <p:ph type="subTitle" idx="1"/>
          </p:nvPr>
        </p:nvSpPr>
        <p:spPr>
          <a:xfrm>
            <a:off x="3111225" y="3919393"/>
            <a:ext cx="6105600" cy="537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XO Courser" panose="02070309020205020404" pitchFamily="49" charset="0"/>
              </a:rPr>
              <a:t>Работу выполнила ученица 216-Б группы, Лавренова Валерия.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144" name="Google Shape;144;p7"/>
          <p:cNvSpPr txBox="1"/>
          <p:nvPr/>
        </p:nvSpPr>
        <p:spPr>
          <a:xfrm>
            <a:off x="924027" y="120316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  <a:endParaRPr/>
          </a:p>
        </p:txBody>
      </p:sp>
      <p:sp>
        <p:nvSpPr>
          <p:cNvPr id="145" name="Google Shape;145;p7"/>
          <p:cNvSpPr txBox="1"/>
          <p:nvPr/>
        </p:nvSpPr>
        <p:spPr>
          <a:xfrm>
            <a:off x="1399261" y="621795"/>
            <a:ext cx="640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You can type something here…</a:t>
            </a:r>
            <a:endParaRPr/>
          </a:p>
        </p:txBody>
      </p: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131885" y="1843699"/>
            <a:ext cx="11593065" cy="1964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Л</a:t>
            </a:r>
            <a:r>
              <a:rPr lang="ru-RU" dirty="0">
                <a:solidFill>
                  <a:srgbClr val="FF0000"/>
                </a:solidFill>
                <a:latin typeface="XO Courser" panose="02070309020205020404" pitchFamily="49" charset="0"/>
              </a:rPr>
              <a:t>и</a:t>
            </a:r>
            <a:r>
              <a:rPr lang="ru-RU" dirty="0">
                <a:solidFill>
                  <a:schemeClr val="accent1"/>
                </a:solidFill>
                <a:latin typeface="XO Courser" panose="02070309020205020404" pitchFamily="49" charset="0"/>
              </a:rPr>
              <a:t>к</a:t>
            </a:r>
            <a:r>
              <a:rPr lang="ru-RU" dirty="0">
                <a:solidFill>
                  <a:schemeClr val="accent3"/>
                </a:solidFill>
                <a:latin typeface="XO Courser" panose="02070309020205020404" pitchFamily="49" charset="0"/>
              </a:rPr>
              <a:t>в</a:t>
            </a: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и</a:t>
            </a:r>
            <a:r>
              <a:rPr lang="ru-RU" dirty="0">
                <a:solidFill>
                  <a:srgbClr val="FF0000"/>
                </a:solidFill>
                <a:latin typeface="XO Courser" panose="02070309020205020404" pitchFamily="49" charset="0"/>
              </a:rPr>
              <a:t>д</a:t>
            </a:r>
            <a:r>
              <a:rPr lang="ru-RU" dirty="0">
                <a:solidFill>
                  <a:schemeClr val="accent1"/>
                </a:solidFill>
                <a:latin typeface="XO Courser" panose="02070309020205020404" pitchFamily="49" charset="0"/>
              </a:rPr>
              <a:t>а</a:t>
            </a:r>
            <a:r>
              <a:rPr lang="ru-RU" dirty="0">
                <a:solidFill>
                  <a:schemeClr val="accent3"/>
                </a:solidFill>
                <a:latin typeface="XO Courser" panose="02070309020205020404" pitchFamily="49" charset="0"/>
              </a:rPr>
              <a:t>ц</a:t>
            </a: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и</a:t>
            </a:r>
            <a:r>
              <a:rPr lang="ru-RU" dirty="0">
                <a:solidFill>
                  <a:srgbClr val="FF0000"/>
                </a:solidFill>
                <a:latin typeface="XO Courser" panose="02070309020205020404" pitchFamily="49" charset="0"/>
              </a:rPr>
              <a:t>я</a:t>
            </a: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 </a:t>
            </a:r>
            <a:r>
              <a:rPr lang="ru-RU" dirty="0">
                <a:solidFill>
                  <a:schemeClr val="accent1"/>
                </a:solidFill>
                <a:latin typeface="XO Courser" panose="02070309020205020404" pitchFamily="49" charset="0"/>
              </a:rPr>
              <a:t>ч</a:t>
            </a:r>
            <a:r>
              <a:rPr lang="ru-RU" dirty="0">
                <a:solidFill>
                  <a:schemeClr val="accent3"/>
                </a:solidFill>
                <a:latin typeface="XO Courser" panose="02070309020205020404" pitchFamily="49" charset="0"/>
              </a:rPr>
              <a:t>р</a:t>
            </a: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е</a:t>
            </a:r>
            <a:r>
              <a:rPr lang="ru-RU" dirty="0">
                <a:solidFill>
                  <a:srgbClr val="FF0000"/>
                </a:solidFill>
                <a:latin typeface="XO Courser" panose="02070309020205020404" pitchFamily="49" charset="0"/>
              </a:rPr>
              <a:t>з</a:t>
            </a:r>
            <a:r>
              <a:rPr lang="ru-RU" dirty="0">
                <a:solidFill>
                  <a:schemeClr val="accent1"/>
                </a:solidFill>
                <a:latin typeface="XO Courser" panose="02070309020205020404" pitchFamily="49" charset="0"/>
              </a:rPr>
              <a:t>в</a:t>
            </a:r>
            <a:r>
              <a:rPr lang="ru-RU" dirty="0">
                <a:solidFill>
                  <a:schemeClr val="accent3"/>
                </a:solidFill>
                <a:latin typeface="XO Courser" panose="02070309020205020404" pitchFamily="49" charset="0"/>
              </a:rPr>
              <a:t>ы</a:t>
            </a: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ч</a:t>
            </a:r>
            <a:r>
              <a:rPr lang="ru-RU" dirty="0">
                <a:solidFill>
                  <a:srgbClr val="FF0000"/>
                </a:solidFill>
                <a:latin typeface="XO Courser" panose="02070309020205020404" pitchFamily="49" charset="0"/>
              </a:rPr>
              <a:t>а</a:t>
            </a:r>
            <a:r>
              <a:rPr lang="ru-RU" dirty="0">
                <a:solidFill>
                  <a:schemeClr val="accent1"/>
                </a:solidFill>
                <a:latin typeface="XO Courser" panose="02070309020205020404" pitchFamily="49" charset="0"/>
              </a:rPr>
              <a:t>й</a:t>
            </a:r>
            <a:r>
              <a:rPr lang="ru-RU" dirty="0">
                <a:solidFill>
                  <a:schemeClr val="accent3"/>
                </a:solidFill>
                <a:latin typeface="XO Courser" panose="02070309020205020404" pitchFamily="49" charset="0"/>
              </a:rPr>
              <a:t>н</a:t>
            </a: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ы</a:t>
            </a:r>
            <a:r>
              <a:rPr lang="ru-RU" dirty="0">
                <a:solidFill>
                  <a:srgbClr val="FF0000"/>
                </a:solidFill>
                <a:latin typeface="XO Courser" panose="02070309020205020404" pitchFamily="49" charset="0"/>
              </a:rPr>
              <a:t>х</a:t>
            </a: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 </a:t>
            </a:r>
            <a:r>
              <a:rPr lang="ru-RU" dirty="0">
                <a:solidFill>
                  <a:schemeClr val="accent1"/>
                </a:solidFill>
                <a:latin typeface="XO Courser" panose="02070309020205020404" pitchFamily="49" charset="0"/>
              </a:rPr>
              <a:t>с</a:t>
            </a:r>
            <a:r>
              <a:rPr lang="ru-RU" dirty="0">
                <a:solidFill>
                  <a:schemeClr val="accent3"/>
                </a:solidFill>
                <a:latin typeface="XO Courser" panose="02070309020205020404" pitchFamily="49" charset="0"/>
              </a:rPr>
              <a:t>и</a:t>
            </a: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т</a:t>
            </a:r>
            <a:r>
              <a:rPr lang="ru-RU" dirty="0">
                <a:solidFill>
                  <a:schemeClr val="accent2"/>
                </a:solidFill>
                <a:latin typeface="XO Courser" panose="02070309020205020404" pitchFamily="49" charset="0"/>
              </a:rPr>
              <a:t>у</a:t>
            </a:r>
            <a:r>
              <a:rPr lang="ru-RU" dirty="0">
                <a:solidFill>
                  <a:schemeClr val="accent1"/>
                </a:solidFill>
                <a:latin typeface="XO Courser" panose="02070309020205020404" pitchFamily="49" charset="0"/>
              </a:rPr>
              <a:t>а</a:t>
            </a:r>
            <a:r>
              <a:rPr lang="ru-RU" dirty="0">
                <a:solidFill>
                  <a:schemeClr val="accent3"/>
                </a:solidFill>
                <a:latin typeface="XO Courser" panose="02070309020205020404" pitchFamily="49" charset="0"/>
              </a:rPr>
              <a:t>ц</a:t>
            </a:r>
            <a:r>
              <a:rPr lang="ru-RU" dirty="0">
                <a:solidFill>
                  <a:schemeClr val="accent4"/>
                </a:solidFill>
                <a:latin typeface="XO Courser" panose="02070309020205020404" pitchFamily="49" charset="0"/>
              </a:rPr>
              <a:t>и</a:t>
            </a:r>
            <a:r>
              <a:rPr lang="ru-RU" dirty="0">
                <a:solidFill>
                  <a:srgbClr val="FF0000"/>
                </a:solidFill>
                <a:latin typeface="XO Courser" panose="02070309020205020404" pitchFamily="49" charset="0"/>
              </a:rPr>
              <a:t>й</a:t>
            </a:r>
            <a:endParaRPr dirty="0">
              <a:solidFill>
                <a:srgbClr val="FF0000"/>
              </a:solidFill>
              <a:latin typeface="XO Courser" panose="02070309020205020404" pitchFamily="49" charset="0"/>
            </a:endParaRPr>
          </a:p>
        </p:txBody>
      </p:sp>
      <p:sp>
        <p:nvSpPr>
          <p:cNvPr id="154" name="Google Shape;154;p7">
            <a:hlinkClick r:id="rId3" action="ppaction://hlinksldjump"/>
          </p:cNvPr>
          <p:cNvSpPr/>
          <p:nvPr/>
        </p:nvSpPr>
        <p:spPr>
          <a:xfrm>
            <a:off x="3632825" y="82575"/>
            <a:ext cx="8435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F4A1F04-0CF6-454E-B104-16F12FA54419}"/>
              </a:ext>
            </a:extLst>
          </p:cNvPr>
          <p:cNvSpPr/>
          <p:nvPr/>
        </p:nvSpPr>
        <p:spPr>
          <a:xfrm>
            <a:off x="5397011" y="6467694"/>
            <a:ext cx="1397977" cy="307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"/>
          <p:cNvSpPr txBox="1">
            <a:spLocks noGrp="1"/>
          </p:cNvSpPr>
          <p:nvPr>
            <p:ph type="title"/>
          </p:nvPr>
        </p:nvSpPr>
        <p:spPr>
          <a:xfrm>
            <a:off x="2908775" y="1465050"/>
            <a:ext cx="6233700" cy="537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Ликвидация ЧС</a:t>
            </a:r>
            <a:endParaRPr dirty="0"/>
          </a:p>
        </p:txBody>
      </p:sp>
      <p:sp>
        <p:nvSpPr>
          <p:cNvPr id="165" name="Google Shape;165;p8"/>
          <p:cNvSpPr txBox="1"/>
          <p:nvPr/>
        </p:nvSpPr>
        <p:spPr>
          <a:xfrm>
            <a:off x="3615521" y="117594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Recent Tabs</a:t>
            </a:r>
            <a:endParaRPr/>
          </a:p>
        </p:txBody>
      </p:sp>
      <p:sp>
        <p:nvSpPr>
          <p:cNvPr id="166" name="Google Shape;166;p8"/>
          <p:cNvSpPr txBox="1"/>
          <p:nvPr/>
        </p:nvSpPr>
        <p:spPr>
          <a:xfrm>
            <a:off x="1399261" y="621795"/>
            <a:ext cx="640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You can type something here…</a:t>
            </a:r>
            <a:endParaRPr/>
          </a:p>
        </p:txBody>
      </p:sp>
      <p:sp>
        <p:nvSpPr>
          <p:cNvPr id="167" name="Google Shape;167;p8"/>
          <p:cNvSpPr txBox="1"/>
          <p:nvPr/>
        </p:nvSpPr>
        <p:spPr>
          <a:xfrm>
            <a:off x="924027" y="120316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  <a:endParaRPr/>
          </a:p>
        </p:txBody>
      </p:sp>
      <p:sp>
        <p:nvSpPr>
          <p:cNvPr id="186" name="Google Shape;186;p8">
            <a:hlinkClick r:id="rId3" action="ppaction://hlinksldjump"/>
          </p:cNvPr>
          <p:cNvSpPr/>
          <p:nvPr/>
        </p:nvSpPr>
        <p:spPr>
          <a:xfrm>
            <a:off x="159451" y="2512303"/>
            <a:ext cx="2167200" cy="15396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8">
            <a:hlinkClick r:id="rId4" action="ppaction://hlinksldjump"/>
          </p:cNvPr>
          <p:cNvSpPr/>
          <p:nvPr/>
        </p:nvSpPr>
        <p:spPr>
          <a:xfrm>
            <a:off x="2552092" y="2529235"/>
            <a:ext cx="2167200" cy="1539600"/>
          </a:xfrm>
          <a:prstGeom prst="roundRect">
            <a:avLst>
              <a:gd name="adj" fmla="val 5491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8">
            <a:hlinkClick r:id="rId5" action="ppaction://hlinksldjump"/>
          </p:cNvPr>
          <p:cNvSpPr/>
          <p:nvPr/>
        </p:nvSpPr>
        <p:spPr>
          <a:xfrm>
            <a:off x="7318845" y="2488182"/>
            <a:ext cx="2167200" cy="1539600"/>
          </a:xfrm>
          <a:prstGeom prst="roundRect">
            <a:avLst>
              <a:gd name="adj" fmla="val 5491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8">
            <a:hlinkClick r:id="rId6" action="ppaction://hlinksldjump"/>
          </p:cNvPr>
          <p:cNvSpPr/>
          <p:nvPr/>
        </p:nvSpPr>
        <p:spPr>
          <a:xfrm>
            <a:off x="9686287" y="2529235"/>
            <a:ext cx="2167200" cy="1539600"/>
          </a:xfrm>
          <a:prstGeom prst="roundRect">
            <a:avLst>
              <a:gd name="adj" fmla="val 5491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8">
            <a:hlinkClick r:id="rId7" action="ppaction://hlinksldjump"/>
          </p:cNvPr>
          <p:cNvSpPr/>
          <p:nvPr/>
        </p:nvSpPr>
        <p:spPr>
          <a:xfrm>
            <a:off x="64926" y="775695"/>
            <a:ext cx="2167200" cy="1539600"/>
          </a:xfrm>
          <a:prstGeom prst="roundRect">
            <a:avLst>
              <a:gd name="adj" fmla="val 5491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8">
            <a:hlinkClick r:id="rId8" action="ppaction://hlinksldjump"/>
          </p:cNvPr>
          <p:cNvSpPr/>
          <p:nvPr/>
        </p:nvSpPr>
        <p:spPr>
          <a:xfrm>
            <a:off x="2552092" y="4269850"/>
            <a:ext cx="2167200" cy="1539600"/>
          </a:xfrm>
          <a:prstGeom prst="roundRect">
            <a:avLst>
              <a:gd name="adj" fmla="val 5491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8">
            <a:hlinkClick r:id="rId9" action="ppaction://hlinksldjump"/>
          </p:cNvPr>
          <p:cNvSpPr/>
          <p:nvPr/>
        </p:nvSpPr>
        <p:spPr>
          <a:xfrm>
            <a:off x="5862075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p8"/>
          <p:cNvPicPr preferRelativeResize="0"/>
          <p:nvPr/>
        </p:nvPicPr>
        <p:blipFill rotWithShape="1">
          <a:blip r:embed="rId10">
            <a:alphaModFix/>
          </a:blip>
          <a:srcRect l="18903" r="70675"/>
          <a:stretch/>
        </p:blipFill>
        <p:spPr>
          <a:xfrm>
            <a:off x="4461019" y="1556900"/>
            <a:ext cx="32481" cy="3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8">
            <a:hlinkClick r:id="rId11" action="ppaction://hlinksldjump"/>
          </p:cNvPr>
          <p:cNvSpPr/>
          <p:nvPr/>
        </p:nvSpPr>
        <p:spPr>
          <a:xfrm>
            <a:off x="4927492" y="2518653"/>
            <a:ext cx="2167200" cy="1539600"/>
          </a:xfrm>
          <a:prstGeom prst="roundRect">
            <a:avLst>
              <a:gd name="adj" fmla="val 5491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C4F3767B-FA14-4634-A599-DBAD469A3543}"/>
              </a:ext>
            </a:extLst>
          </p:cNvPr>
          <p:cNvSpPr/>
          <p:nvPr/>
        </p:nvSpPr>
        <p:spPr>
          <a:xfrm>
            <a:off x="5397011" y="6467694"/>
            <a:ext cx="1397977" cy="3077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12FFD1-A090-44FE-9E38-80A33FDCA669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1599" t="30545" r="7764" b="9067"/>
          <a:stretch/>
        </p:blipFill>
        <p:spPr>
          <a:xfrm>
            <a:off x="235662" y="2781582"/>
            <a:ext cx="2026177" cy="97436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C68821-7E47-47A6-A17C-32EC388C8595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1743" t="30545" r="8341" b="13462"/>
          <a:stretch/>
        </p:blipFill>
        <p:spPr>
          <a:xfrm>
            <a:off x="2608199" y="2790328"/>
            <a:ext cx="2018972" cy="90952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D87363-B439-4510-9E92-08231C274B32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21743" t="32308" r="9062" b="15290"/>
          <a:stretch/>
        </p:blipFill>
        <p:spPr>
          <a:xfrm>
            <a:off x="4944733" y="2794470"/>
            <a:ext cx="2126166" cy="90573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514824-98ED-4BFA-8B03-FD27FE534F8F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1743" t="30545" r="8557" b="12179"/>
          <a:stretch/>
        </p:blipFill>
        <p:spPr>
          <a:xfrm>
            <a:off x="7366334" y="2831367"/>
            <a:ext cx="2095584" cy="96864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E367608-3715-4FF5-BE2F-399083890504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21393" t="29207" r="7598" b="9066"/>
          <a:stretch/>
        </p:blipFill>
        <p:spPr>
          <a:xfrm>
            <a:off x="9755636" y="2781582"/>
            <a:ext cx="2082796" cy="1018432"/>
          </a:xfrm>
          <a:prstGeom prst="rect">
            <a:avLst/>
          </a:prstGeom>
        </p:spPr>
      </p:pic>
      <p:pic>
        <p:nvPicPr>
          <p:cNvPr id="7" name="Рисунок 6">
            <a:hlinkClick r:id="rId7" action="ppaction://hlinksldjump"/>
            <a:extLst>
              <a:ext uri="{FF2B5EF4-FFF2-40B4-BE49-F238E27FC236}">
                <a16:creationId xmlns:a16="http://schemas.microsoft.com/office/drawing/2014/main" id="{E0D3119D-7514-4CB6-8F4F-D552FCAE0C70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21743" t="30545" r="8414" b="9067"/>
          <a:stretch/>
        </p:blipFill>
        <p:spPr>
          <a:xfrm>
            <a:off x="249038" y="4577048"/>
            <a:ext cx="2012801" cy="97892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3F8C7CF-E4BA-4EB3-85E6-FB064CB791E0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22393" t="30545" r="8196" b="9067"/>
          <a:stretch/>
        </p:blipFill>
        <p:spPr>
          <a:xfrm>
            <a:off x="2629291" y="4595120"/>
            <a:ext cx="2012802" cy="985029"/>
          </a:xfrm>
          <a:prstGeom prst="rect">
            <a:avLst/>
          </a:prstGeom>
        </p:spPr>
      </p:pic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819F384D-5E4F-4992-A9D8-0D53112164AC}"/>
              </a:ext>
            </a:extLst>
          </p:cNvPr>
          <p:cNvSpPr/>
          <p:nvPr/>
        </p:nvSpPr>
        <p:spPr>
          <a:xfrm>
            <a:off x="4796491" y="4143199"/>
            <a:ext cx="7146471" cy="20338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9"/>
          <p:cNvSpPr/>
          <p:nvPr/>
        </p:nvSpPr>
        <p:spPr>
          <a:xfrm>
            <a:off x="0" y="1045825"/>
            <a:ext cx="11971800" cy="58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9"/>
          <p:cNvSpPr txBox="1">
            <a:spLocks noGrp="1"/>
          </p:cNvSpPr>
          <p:nvPr>
            <p:ph type="title"/>
          </p:nvPr>
        </p:nvSpPr>
        <p:spPr>
          <a:xfrm>
            <a:off x="99181" y="1383925"/>
            <a:ext cx="7648219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latin typeface="XO Courser" panose="02070309020205020404" pitchFamily="49" charset="0"/>
              </a:rPr>
              <a:t>В чем заключается ликвидация ЧС?</a:t>
            </a:r>
            <a:endParaRPr sz="2800" b="1" dirty="0">
              <a:latin typeface="XO Courser" panose="02070309020205020404" pitchFamily="49" charset="0"/>
            </a:endParaRPr>
          </a:p>
        </p:txBody>
      </p:sp>
      <p:sp>
        <p:nvSpPr>
          <p:cNvPr id="205" name="Google Shape;205;p9"/>
          <p:cNvSpPr txBox="1">
            <a:spLocks noGrp="1"/>
          </p:cNvSpPr>
          <p:nvPr>
            <p:ph type="body" idx="1"/>
          </p:nvPr>
        </p:nvSpPr>
        <p:spPr>
          <a:xfrm>
            <a:off x="7231027" y="1123274"/>
            <a:ext cx="4861792" cy="398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latin typeface="XO Courser" panose="02070309020205020404" pitchFamily="49" charset="0"/>
              </a:rPr>
              <a:t>Ликвидация чрезвычайной ситуации заключается в проведении в зоне чрезвычайной ситуации и в прилегающих к ней районах соответствующими силами и средствами разведки и неотложных работ, а также организация жизнеобеспечения пострадавшего населения и личного состава этих сил.</a:t>
            </a:r>
          </a:p>
          <a:p>
            <a:pPr marL="133350" indent="0">
              <a:buNone/>
            </a:pPr>
            <a:endParaRPr lang="ru-RU" dirty="0">
              <a:latin typeface="XO Courser" panose="02070309020205020404" pitchFamily="49" charset="0"/>
            </a:endParaRPr>
          </a:p>
          <a:p>
            <a:r>
              <a:rPr lang="ru-RU" dirty="0">
                <a:latin typeface="XO Courser" panose="02070309020205020404" pitchFamily="49" charset="0"/>
              </a:rPr>
              <a:t>Ликвидация чрезвычайных ситуаций осуществляется силами и средствами организаций, органов местного самоуправления, органов исполнительной власти субъектов РФ, на территориях которых сложилась ЧС. При недостаточности вышеуказанных сил и средств привлекаются силы и средства федерального подчинения, в том числе регионального формирования.</a:t>
            </a:r>
          </a:p>
        </p:txBody>
      </p:sp>
      <p:sp>
        <p:nvSpPr>
          <p:cNvPr id="206" name="Google Shape;206;p9"/>
          <p:cNvSpPr txBox="1"/>
          <p:nvPr/>
        </p:nvSpPr>
        <p:spPr>
          <a:xfrm>
            <a:off x="924027" y="120316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  <a:endParaRPr dirty="0"/>
          </a:p>
        </p:txBody>
      </p:sp>
      <p:sp>
        <p:nvSpPr>
          <p:cNvPr id="207" name="Google Shape;207;p9"/>
          <p:cNvSpPr txBox="1"/>
          <p:nvPr/>
        </p:nvSpPr>
        <p:spPr>
          <a:xfrm>
            <a:off x="3615521" y="117594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Recent Tabs</a:t>
            </a:r>
            <a:endParaRPr dirty="0"/>
          </a:p>
        </p:txBody>
      </p:sp>
      <p:sp>
        <p:nvSpPr>
          <p:cNvPr id="208" name="Google Shape;208;p9"/>
          <p:cNvSpPr txBox="1"/>
          <p:nvPr/>
        </p:nvSpPr>
        <p:spPr>
          <a:xfrm>
            <a:off x="6321427" y="119100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XO Courser" panose="02070309020205020404" pitchFamily="49" charset="0"/>
                <a:ea typeface="Roboto"/>
                <a:cs typeface="Roboto"/>
                <a:sym typeface="Roboto"/>
              </a:rPr>
              <a:t>Ликвидация ЧС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09" name="Google Shape;209;p9"/>
          <p:cNvSpPr txBox="1"/>
          <p:nvPr/>
        </p:nvSpPr>
        <p:spPr>
          <a:xfrm>
            <a:off x="1399261" y="621795"/>
            <a:ext cx="640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You can type something here…</a:t>
            </a:r>
            <a:endParaRPr dirty="0"/>
          </a:p>
        </p:txBody>
      </p:sp>
      <p:sp>
        <p:nvSpPr>
          <p:cNvPr id="211" name="Google Shape;211;p9">
            <a:hlinkClick r:id="rId3" action="ppaction://hlinksldjump"/>
          </p:cNvPr>
          <p:cNvSpPr/>
          <p:nvPr/>
        </p:nvSpPr>
        <p:spPr>
          <a:xfrm>
            <a:off x="5862075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9">
            <a:hlinkClick r:id="rId3" action="ppaction://hlinksldjump"/>
          </p:cNvPr>
          <p:cNvSpPr/>
          <p:nvPr/>
        </p:nvSpPr>
        <p:spPr>
          <a:xfrm>
            <a:off x="8505150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14E9E0-FBF6-478A-BC3A-EE3855E04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099" y="2376382"/>
            <a:ext cx="7076367" cy="3980456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F7963B3-6E7A-40F5-9691-132A7FA1716D}"/>
              </a:ext>
            </a:extLst>
          </p:cNvPr>
          <p:cNvSpPr/>
          <p:nvPr/>
        </p:nvSpPr>
        <p:spPr>
          <a:xfrm>
            <a:off x="8792" y="5460024"/>
            <a:ext cx="220200" cy="1380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Управляющая кнопка: &quot;Получить сведения&quot; 18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152E13C0-60EE-4D8B-A00C-5B0029D3BDCB}"/>
              </a:ext>
            </a:extLst>
          </p:cNvPr>
          <p:cNvSpPr/>
          <p:nvPr/>
        </p:nvSpPr>
        <p:spPr>
          <a:xfrm>
            <a:off x="208133" y="6453110"/>
            <a:ext cx="437706" cy="370190"/>
          </a:xfrm>
          <a:prstGeom prst="actionButtonInformation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"/>
          <p:cNvSpPr/>
          <p:nvPr/>
        </p:nvSpPr>
        <p:spPr>
          <a:xfrm>
            <a:off x="0" y="1045825"/>
            <a:ext cx="11971800" cy="58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"/>
          <p:cNvSpPr txBox="1">
            <a:spLocks noGrp="1"/>
          </p:cNvSpPr>
          <p:nvPr>
            <p:ph type="title"/>
          </p:nvPr>
        </p:nvSpPr>
        <p:spPr>
          <a:xfrm>
            <a:off x="203250" y="1123274"/>
            <a:ext cx="41658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lvl="0"/>
            <a:r>
              <a:rPr lang="ru-RU" b="1" dirty="0">
                <a:latin typeface="XO Courser" panose="02070309020205020404" pitchFamily="49" charset="0"/>
              </a:rPr>
              <a:t>Аварийно-спасательные работы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19" name="Google Shape;219;p10"/>
          <p:cNvSpPr txBox="1">
            <a:spLocks noGrp="1"/>
          </p:cNvSpPr>
          <p:nvPr>
            <p:ph type="body" idx="1"/>
          </p:nvPr>
        </p:nvSpPr>
        <p:spPr>
          <a:xfrm>
            <a:off x="237784" y="2947605"/>
            <a:ext cx="3968100" cy="3288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>
              <a:buNone/>
            </a:pPr>
            <a:r>
              <a:rPr lang="ru-RU" dirty="0">
                <a:latin typeface="XO Courser" panose="02070309020205020404" pitchFamily="49" charset="0"/>
              </a:rPr>
              <a:t>в чрезвычайной ситуации включают в себя работы в зоне чрезвычайной ситуации по локализации и тушению пожаров, аварийному отключению источников поступления жидкого топлива, газа, электроэнергии и воды в очаг поражения, по поиску и спасению людей, оказанию пораженным первой медицинской помощи и их эвакуации в случае необходимости в загородные зоны.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20" name="Google Shape;220;p10"/>
          <p:cNvSpPr txBox="1"/>
          <p:nvPr/>
        </p:nvSpPr>
        <p:spPr>
          <a:xfrm>
            <a:off x="924027" y="120316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  <a:endParaRPr/>
          </a:p>
        </p:txBody>
      </p:sp>
      <p:sp>
        <p:nvSpPr>
          <p:cNvPr id="221" name="Google Shape;221;p10"/>
          <p:cNvSpPr txBox="1"/>
          <p:nvPr/>
        </p:nvSpPr>
        <p:spPr>
          <a:xfrm>
            <a:off x="3615521" y="117594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Recent Tabs</a:t>
            </a:r>
            <a:endParaRPr/>
          </a:p>
        </p:txBody>
      </p:sp>
      <p:sp>
        <p:nvSpPr>
          <p:cNvPr id="222" name="Google Shape;222;p10"/>
          <p:cNvSpPr txBox="1"/>
          <p:nvPr/>
        </p:nvSpPr>
        <p:spPr>
          <a:xfrm>
            <a:off x="6321426" y="66348"/>
            <a:ext cx="2365373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latin typeface="XO Courser" panose="02070309020205020404" pitchFamily="49" charset="0"/>
                <a:ea typeface="Roboto"/>
                <a:cs typeface="Roboto"/>
                <a:sym typeface="Roboto"/>
              </a:rPr>
              <a:t>Аварийно-спасательные работы</a:t>
            </a:r>
            <a:endParaRPr sz="1100" dirty="0">
              <a:latin typeface="XO Courser" panose="02070309020205020404" pitchFamily="49" charset="0"/>
            </a:endParaRPr>
          </a:p>
        </p:txBody>
      </p:sp>
      <p:sp>
        <p:nvSpPr>
          <p:cNvPr id="223" name="Google Shape;223;p10"/>
          <p:cNvSpPr txBox="1"/>
          <p:nvPr/>
        </p:nvSpPr>
        <p:spPr>
          <a:xfrm>
            <a:off x="1399261" y="621795"/>
            <a:ext cx="640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You can type something here…</a:t>
            </a:r>
            <a:endParaRPr/>
          </a:p>
        </p:txBody>
      </p:sp>
      <p:sp>
        <p:nvSpPr>
          <p:cNvPr id="225" name="Google Shape;225;p10">
            <a:hlinkClick r:id="rId3" action="ppaction://hlinksldjump"/>
          </p:cNvPr>
          <p:cNvSpPr/>
          <p:nvPr/>
        </p:nvSpPr>
        <p:spPr>
          <a:xfrm>
            <a:off x="5862075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">
            <a:hlinkClick r:id="rId3" action="ppaction://hlinksldjump"/>
          </p:cNvPr>
          <p:cNvSpPr/>
          <p:nvPr/>
        </p:nvSpPr>
        <p:spPr>
          <a:xfrm>
            <a:off x="8505150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D84FD9C-AE81-4510-83E6-171A0BB9CAEA}"/>
              </a:ext>
            </a:extLst>
          </p:cNvPr>
          <p:cNvSpPr/>
          <p:nvPr/>
        </p:nvSpPr>
        <p:spPr>
          <a:xfrm>
            <a:off x="8792" y="5460024"/>
            <a:ext cx="220200" cy="1380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D9EA19-8604-4FB1-9526-21D33D3C8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3948" y="1796527"/>
            <a:ext cx="7152954" cy="4041563"/>
          </a:xfrm>
          <a:prstGeom prst="rect">
            <a:avLst/>
          </a:prstGeom>
        </p:spPr>
      </p:pic>
      <p:sp>
        <p:nvSpPr>
          <p:cNvPr id="16" name="Управляющая кнопка: &quot;Получить сведения&quot; 1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9553B7F7-0025-455A-A4DF-B10CD2A18C8D}"/>
              </a:ext>
            </a:extLst>
          </p:cNvPr>
          <p:cNvSpPr/>
          <p:nvPr/>
        </p:nvSpPr>
        <p:spPr>
          <a:xfrm>
            <a:off x="208133" y="6453110"/>
            <a:ext cx="437706" cy="370190"/>
          </a:xfrm>
          <a:prstGeom prst="actionButtonInformation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"/>
          <p:cNvSpPr/>
          <p:nvPr/>
        </p:nvSpPr>
        <p:spPr>
          <a:xfrm>
            <a:off x="0" y="1045825"/>
            <a:ext cx="11971800" cy="58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1"/>
          <p:cNvSpPr txBox="1">
            <a:spLocks noGrp="1"/>
          </p:cNvSpPr>
          <p:nvPr>
            <p:ph type="title"/>
          </p:nvPr>
        </p:nvSpPr>
        <p:spPr>
          <a:xfrm>
            <a:off x="196400" y="1383925"/>
            <a:ext cx="41658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lvl="0"/>
            <a:r>
              <a:rPr lang="ru-RU" b="1" dirty="0">
                <a:latin typeface="XO Courser" panose="02070309020205020404" pitchFamily="49" charset="0"/>
              </a:rPr>
              <a:t>Неотложными работами</a:t>
            </a:r>
            <a:r>
              <a:rPr lang="ru-RU" dirty="0">
                <a:latin typeface="XO Courser" panose="02070309020205020404" pitchFamily="49" charset="0"/>
              </a:rPr>
              <a:t> 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33" name="Google Shape;233;p11"/>
          <p:cNvSpPr txBox="1">
            <a:spLocks noGrp="1"/>
          </p:cNvSpPr>
          <p:nvPr>
            <p:ph type="body" idx="1"/>
          </p:nvPr>
        </p:nvSpPr>
        <p:spPr>
          <a:xfrm>
            <a:off x="178470" y="2782832"/>
            <a:ext cx="3968100" cy="353818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>
              <a:buNone/>
            </a:pPr>
            <a:r>
              <a:rPr lang="ru-RU" dirty="0">
                <a:latin typeface="XO Courser" panose="02070309020205020404" pitchFamily="49" charset="0"/>
              </a:rPr>
              <a:t>в чрезвычайной ситуации являются первоочередные работы в зоне чрезвычайной ситуации по устранению или снижению степени опасности от воздействия поражающих факторов, затрудняющих поиск и спасение пострадавших, аварийно-спасательные и аварийно-восстановительные работы на объектах жизнеобеспечения населения,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34" name="Google Shape;234;p11"/>
          <p:cNvSpPr txBox="1"/>
          <p:nvPr/>
        </p:nvSpPr>
        <p:spPr>
          <a:xfrm>
            <a:off x="924027" y="120316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  <a:endParaRPr/>
          </a:p>
        </p:txBody>
      </p:sp>
      <p:sp>
        <p:nvSpPr>
          <p:cNvPr id="235" name="Google Shape;235;p11"/>
          <p:cNvSpPr txBox="1"/>
          <p:nvPr/>
        </p:nvSpPr>
        <p:spPr>
          <a:xfrm>
            <a:off x="3615521" y="117594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Recent Tabs</a:t>
            </a:r>
            <a:endParaRPr/>
          </a:p>
        </p:txBody>
      </p:sp>
      <p:sp>
        <p:nvSpPr>
          <p:cNvPr id="236" name="Google Shape;236;p11"/>
          <p:cNvSpPr txBox="1"/>
          <p:nvPr/>
        </p:nvSpPr>
        <p:spPr>
          <a:xfrm>
            <a:off x="6321426" y="119100"/>
            <a:ext cx="2303827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XO Courser" panose="02070309020205020404" pitchFamily="49" charset="0"/>
                <a:ea typeface="Roboto"/>
                <a:sym typeface="Roboto"/>
              </a:rPr>
              <a:t>Неотложные работы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37" name="Google Shape;237;p11"/>
          <p:cNvSpPr txBox="1"/>
          <p:nvPr/>
        </p:nvSpPr>
        <p:spPr>
          <a:xfrm>
            <a:off x="1399261" y="621795"/>
            <a:ext cx="640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You can type something here…</a:t>
            </a:r>
            <a:endParaRPr/>
          </a:p>
        </p:txBody>
      </p:sp>
      <p:sp>
        <p:nvSpPr>
          <p:cNvPr id="239" name="Google Shape;239;p11"/>
          <p:cNvSpPr txBox="1">
            <a:spLocks noGrp="1"/>
          </p:cNvSpPr>
          <p:nvPr>
            <p:ph type="body" idx="1"/>
          </p:nvPr>
        </p:nvSpPr>
        <p:spPr>
          <a:xfrm>
            <a:off x="7988225" y="1621200"/>
            <a:ext cx="3437100" cy="47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33350" indent="0">
              <a:buNone/>
            </a:pPr>
            <a:r>
              <a:rPr lang="ru-RU" dirty="0">
                <a:latin typeface="XO Courser" panose="02070309020205020404" pitchFamily="49" charset="0"/>
              </a:rPr>
              <a:t>а также работы по оказанию экстренной медицинской помощи, проведению санитарно-противоэпиде­мических мероприятий и обеспечению охраны общественного порядка в зоне чрезвычайной ситуации.</a:t>
            </a:r>
          </a:p>
          <a:p>
            <a:pPr marL="133350" indent="0">
              <a:buNone/>
            </a:pPr>
            <a:endParaRPr lang="ru-RU" dirty="0">
              <a:latin typeface="XO Courser" panose="02070309020205020404" pitchFamily="49" charset="0"/>
            </a:endParaRPr>
          </a:p>
          <a:p>
            <a:pPr marL="133350" indent="0">
              <a:buNone/>
            </a:pPr>
            <a:r>
              <a:rPr lang="ru-RU" dirty="0">
                <a:latin typeface="XO Courser" panose="02070309020205020404" pitchFamily="49" charset="0"/>
              </a:rPr>
              <a:t>Одной из главных задач гражданской обороны страны является проведение </a:t>
            </a:r>
            <a:r>
              <a:rPr lang="ru-RU" b="1" dirty="0">
                <a:latin typeface="XO Courser" panose="02070309020205020404" pitchFamily="49" charset="0"/>
              </a:rPr>
              <a:t>спасательных и других неотложных работ</a:t>
            </a:r>
            <a:r>
              <a:rPr lang="ru-RU" dirty="0">
                <a:latin typeface="XO Courser" panose="02070309020205020404" pitchFamily="49" charset="0"/>
              </a:rPr>
              <a:t> (</a:t>
            </a:r>
            <a:r>
              <a:rPr lang="ru-RU" dirty="0" err="1">
                <a:latin typeface="XO Courser" panose="02070309020205020404" pitchFamily="49" charset="0"/>
              </a:rPr>
              <a:t>СиДНР</a:t>
            </a:r>
            <a:r>
              <a:rPr lang="ru-RU" dirty="0">
                <a:latin typeface="XO Courser" panose="02070309020205020404" pitchFamily="49" charset="0"/>
              </a:rPr>
              <a:t>, СДНР).</a:t>
            </a:r>
          </a:p>
        </p:txBody>
      </p:sp>
      <p:sp>
        <p:nvSpPr>
          <p:cNvPr id="240" name="Google Shape;240;p11">
            <a:hlinkClick r:id="rId3" action="ppaction://hlinksldjump"/>
          </p:cNvPr>
          <p:cNvSpPr/>
          <p:nvPr/>
        </p:nvSpPr>
        <p:spPr>
          <a:xfrm>
            <a:off x="5862075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1">
            <a:hlinkClick r:id="rId3" action="ppaction://hlinksldjump"/>
          </p:cNvPr>
          <p:cNvSpPr/>
          <p:nvPr/>
        </p:nvSpPr>
        <p:spPr>
          <a:xfrm>
            <a:off x="8505150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014FF21-FAC5-4C50-BC94-F3D058F15859}"/>
              </a:ext>
            </a:extLst>
          </p:cNvPr>
          <p:cNvSpPr/>
          <p:nvPr/>
        </p:nvSpPr>
        <p:spPr>
          <a:xfrm>
            <a:off x="8792" y="5460024"/>
            <a:ext cx="220200" cy="1380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10C0D86-CFCE-4BCC-8151-49101C668A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065" r="11756"/>
          <a:stretch/>
        </p:blipFill>
        <p:spPr>
          <a:xfrm>
            <a:off x="4096047" y="1621200"/>
            <a:ext cx="3857605" cy="4495945"/>
          </a:xfrm>
          <a:prstGeom prst="rect">
            <a:avLst/>
          </a:prstGeom>
        </p:spPr>
      </p:pic>
      <p:sp>
        <p:nvSpPr>
          <p:cNvPr id="17" name="Управляющая кнопка: &quot;Получить сведения&quot; 16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09DE9E20-B5BF-4F70-9F18-3826CFC33833}"/>
              </a:ext>
            </a:extLst>
          </p:cNvPr>
          <p:cNvSpPr/>
          <p:nvPr/>
        </p:nvSpPr>
        <p:spPr>
          <a:xfrm>
            <a:off x="208133" y="6453110"/>
            <a:ext cx="437706" cy="370190"/>
          </a:xfrm>
          <a:prstGeom prst="actionButtonInformation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2"/>
          <p:cNvSpPr/>
          <p:nvPr/>
        </p:nvSpPr>
        <p:spPr>
          <a:xfrm>
            <a:off x="0" y="1045825"/>
            <a:ext cx="11971800" cy="58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2"/>
          <p:cNvSpPr txBox="1">
            <a:spLocks noGrp="1"/>
          </p:cNvSpPr>
          <p:nvPr>
            <p:ph type="title"/>
          </p:nvPr>
        </p:nvSpPr>
        <p:spPr>
          <a:xfrm>
            <a:off x="196400" y="1069815"/>
            <a:ext cx="852557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XO Courser" panose="02070309020205020404" pitchFamily="49" charset="0"/>
              </a:rPr>
              <a:t>Спасательные и другие неотложные работы - </a:t>
            </a:r>
            <a:endParaRPr b="1" dirty="0">
              <a:latin typeface="XO Courser" panose="02070309020205020404" pitchFamily="49" charset="0"/>
            </a:endParaRPr>
          </a:p>
        </p:txBody>
      </p:sp>
      <p:sp>
        <p:nvSpPr>
          <p:cNvPr id="248" name="Google Shape;248;p12"/>
          <p:cNvSpPr txBox="1"/>
          <p:nvPr/>
        </p:nvSpPr>
        <p:spPr>
          <a:xfrm>
            <a:off x="924027" y="120316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  <a:endParaRPr/>
          </a:p>
        </p:txBody>
      </p:sp>
      <p:sp>
        <p:nvSpPr>
          <p:cNvPr id="249" name="Google Shape;249;p12"/>
          <p:cNvSpPr txBox="1"/>
          <p:nvPr/>
        </p:nvSpPr>
        <p:spPr>
          <a:xfrm>
            <a:off x="3615521" y="117594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Recent Tabs</a:t>
            </a:r>
            <a:endParaRPr/>
          </a:p>
        </p:txBody>
      </p:sp>
      <p:sp>
        <p:nvSpPr>
          <p:cNvPr id="250" name="Google Shape;250;p12"/>
          <p:cNvSpPr txBox="1"/>
          <p:nvPr/>
        </p:nvSpPr>
        <p:spPr>
          <a:xfrm>
            <a:off x="6321427" y="119100"/>
            <a:ext cx="2330998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XO Courser" panose="02070309020205020404" pitchFamily="49" charset="0"/>
                <a:ea typeface="Roboto"/>
                <a:cs typeface="Roboto"/>
                <a:sym typeface="Roboto"/>
              </a:rPr>
              <a:t>Спасательные работы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51" name="Google Shape;251;p12"/>
          <p:cNvSpPr txBox="1"/>
          <p:nvPr/>
        </p:nvSpPr>
        <p:spPr>
          <a:xfrm>
            <a:off x="1399261" y="621795"/>
            <a:ext cx="640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You can type something here…</a:t>
            </a:r>
            <a:endParaRPr/>
          </a:p>
        </p:txBody>
      </p:sp>
      <p:sp>
        <p:nvSpPr>
          <p:cNvPr id="253" name="Google Shape;253;p12"/>
          <p:cNvSpPr txBox="1">
            <a:spLocks noGrp="1"/>
          </p:cNvSpPr>
          <p:nvPr>
            <p:ph type="body" idx="1"/>
          </p:nvPr>
        </p:nvSpPr>
        <p:spPr>
          <a:xfrm>
            <a:off x="8906612" y="1681073"/>
            <a:ext cx="2811000" cy="4018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>
              <a:buNone/>
            </a:pPr>
            <a:r>
              <a:rPr lang="ru-RU" dirty="0">
                <a:latin typeface="XO Courser" panose="02070309020205020404" pitchFamily="49" charset="0"/>
              </a:rPr>
              <a:t>Организационные мероприятия по подготовке к СДНР проводятся в мирное время или когда угроза возникновения аварий, катастроф, стихийных бедствий отсутствует или маловероятна, при угрозе нападения противника или угрозе возникновения чрезвычайных ситуаций и после нападения противника или после возникновения чрезвычайной ситуации.</a:t>
            </a:r>
            <a:br>
              <a:rPr lang="ru-RU" dirty="0">
                <a:latin typeface="XO Courser" panose="02070309020205020404" pitchFamily="49" charset="0"/>
              </a:rPr>
            </a:b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54" name="Google Shape;254;p12"/>
          <p:cNvSpPr txBox="1">
            <a:spLocks noGrp="1"/>
          </p:cNvSpPr>
          <p:nvPr>
            <p:ph type="body" idx="1"/>
          </p:nvPr>
        </p:nvSpPr>
        <p:spPr>
          <a:xfrm>
            <a:off x="5841425" y="2278950"/>
            <a:ext cx="2811000" cy="4018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>
              <a:buNone/>
            </a:pPr>
            <a:r>
              <a:rPr lang="ru-RU" dirty="0">
                <a:latin typeface="XO Courser" panose="02070309020205020404" pitchFamily="49" charset="0"/>
              </a:rPr>
              <a:t>это комплекс организационных мероприятий, направленных на всестороннюю подготовку сил и средств, а также выполнение задач по ликвидации последствий аварий, катастроф, стихийных бедствий или нападения противника.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55" name="Google Shape;255;p12">
            <a:hlinkClick r:id="rId3" action="ppaction://hlinksldjump"/>
          </p:cNvPr>
          <p:cNvSpPr/>
          <p:nvPr/>
        </p:nvSpPr>
        <p:spPr>
          <a:xfrm>
            <a:off x="5862075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2">
            <a:hlinkClick r:id="rId3" action="ppaction://hlinksldjump"/>
          </p:cNvPr>
          <p:cNvSpPr/>
          <p:nvPr/>
        </p:nvSpPr>
        <p:spPr>
          <a:xfrm>
            <a:off x="8505150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3AA5801-A262-426E-85DC-987A6FABF1A2}"/>
              </a:ext>
            </a:extLst>
          </p:cNvPr>
          <p:cNvSpPr/>
          <p:nvPr/>
        </p:nvSpPr>
        <p:spPr>
          <a:xfrm>
            <a:off x="8792" y="5460024"/>
            <a:ext cx="220200" cy="1380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CDCE73F-63C6-4F2E-B8B7-64B7C6A481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45" y="2615571"/>
            <a:ext cx="5248592" cy="3500154"/>
          </a:xfrm>
          <a:prstGeom prst="rect">
            <a:avLst/>
          </a:prstGeom>
        </p:spPr>
      </p:pic>
      <p:sp>
        <p:nvSpPr>
          <p:cNvPr id="17" name="Управляющая кнопка: &quot;Получить сведения&quot; 16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32FFE2EB-7B9A-40CC-8FCA-D979539D2093}"/>
              </a:ext>
            </a:extLst>
          </p:cNvPr>
          <p:cNvSpPr/>
          <p:nvPr/>
        </p:nvSpPr>
        <p:spPr>
          <a:xfrm>
            <a:off x="208133" y="6453110"/>
            <a:ext cx="437706" cy="370190"/>
          </a:xfrm>
          <a:prstGeom prst="actionButtonInformation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3"/>
          <p:cNvSpPr/>
          <p:nvPr/>
        </p:nvSpPr>
        <p:spPr>
          <a:xfrm>
            <a:off x="0" y="1045825"/>
            <a:ext cx="11971800" cy="58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 txBox="1">
            <a:spLocks noGrp="1"/>
          </p:cNvSpPr>
          <p:nvPr>
            <p:ph type="title"/>
          </p:nvPr>
        </p:nvSpPr>
        <p:spPr>
          <a:xfrm>
            <a:off x="84036" y="3667175"/>
            <a:ext cx="116103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lvl="0"/>
            <a:r>
              <a:rPr lang="ru-RU" b="1" dirty="0">
                <a:latin typeface="XO Courser" panose="02070309020205020404" pitchFamily="49" charset="0"/>
              </a:rPr>
              <a:t>Спасательные работы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64" name="Google Shape;264;p13"/>
          <p:cNvSpPr txBox="1"/>
          <p:nvPr/>
        </p:nvSpPr>
        <p:spPr>
          <a:xfrm>
            <a:off x="924027" y="120316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  <a:endParaRPr/>
          </a:p>
        </p:txBody>
      </p:sp>
      <p:sp>
        <p:nvSpPr>
          <p:cNvPr id="265" name="Google Shape;265;p13"/>
          <p:cNvSpPr txBox="1"/>
          <p:nvPr/>
        </p:nvSpPr>
        <p:spPr>
          <a:xfrm>
            <a:off x="3615521" y="117594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Recent Tabs</a:t>
            </a:r>
            <a:endParaRPr/>
          </a:p>
        </p:txBody>
      </p:sp>
      <p:sp>
        <p:nvSpPr>
          <p:cNvPr id="266" name="Google Shape;266;p13"/>
          <p:cNvSpPr txBox="1"/>
          <p:nvPr/>
        </p:nvSpPr>
        <p:spPr>
          <a:xfrm>
            <a:off x="6321427" y="119100"/>
            <a:ext cx="2232142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XO Courser" panose="02070309020205020404" pitchFamily="49" charset="0"/>
                <a:ea typeface="Roboto"/>
                <a:cs typeface="Roboto"/>
                <a:sym typeface="Roboto"/>
              </a:rPr>
              <a:t>Спасательные работы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67" name="Google Shape;267;p13"/>
          <p:cNvSpPr txBox="1"/>
          <p:nvPr/>
        </p:nvSpPr>
        <p:spPr>
          <a:xfrm>
            <a:off x="1399261" y="621795"/>
            <a:ext cx="640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You can type something here…</a:t>
            </a: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body" idx="1"/>
          </p:nvPr>
        </p:nvSpPr>
        <p:spPr>
          <a:xfrm>
            <a:off x="109671" y="4377565"/>
            <a:ext cx="5915150" cy="212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>
              <a:buNone/>
            </a:pPr>
            <a:r>
              <a:rPr lang="ru-RU" dirty="0">
                <a:latin typeface="XO Courser" panose="02070309020205020404" pitchFamily="49" charset="0"/>
              </a:rPr>
              <a:t>проводятся в целях розыска пораженных и извлечения их из-под завалов, разрушенных сооружений, оказание им первой медицинской и врачебной помощи, эвакуацию из очагов поражения или районов ЧС в лечебные учреждения.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69" name="Google Shape;269;p13">
            <a:hlinkClick r:id="rId3" action="ppaction://hlinksldjump"/>
          </p:cNvPr>
          <p:cNvSpPr/>
          <p:nvPr/>
        </p:nvSpPr>
        <p:spPr>
          <a:xfrm>
            <a:off x="5862075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3">
            <a:hlinkClick r:id="rId3" action="ppaction://hlinksldjump"/>
          </p:cNvPr>
          <p:cNvSpPr/>
          <p:nvPr/>
        </p:nvSpPr>
        <p:spPr>
          <a:xfrm>
            <a:off x="8505150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6CDB6FE-EC5E-41F8-A570-8AFD9EC7094D}"/>
              </a:ext>
            </a:extLst>
          </p:cNvPr>
          <p:cNvSpPr/>
          <p:nvPr/>
        </p:nvSpPr>
        <p:spPr>
          <a:xfrm>
            <a:off x="8792" y="5460024"/>
            <a:ext cx="220200" cy="1380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AACF85B-EA03-4F1E-86BD-670181FE03E7}"/>
              </a:ext>
            </a:extLst>
          </p:cNvPr>
          <p:cNvSpPr/>
          <p:nvPr/>
        </p:nvSpPr>
        <p:spPr>
          <a:xfrm>
            <a:off x="6050456" y="3766414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>
                <a:solidFill>
                  <a:srgbClr val="333333"/>
                </a:solidFill>
                <a:latin typeface="XO Courser" panose="02070309020205020404" pitchFamily="49" charset="0"/>
              </a:rPr>
              <a:t>Спасательные работы включают:</a:t>
            </a:r>
            <a:endParaRPr lang="ru-RU" dirty="0">
              <a:solidFill>
                <a:srgbClr val="333333"/>
              </a:solidFill>
              <a:latin typeface="XO Courser" panose="02070309020205020404" pitchFamily="49" charset="0"/>
            </a:endParaRPr>
          </a:p>
          <a:p>
            <a:r>
              <a:rPr lang="ru-RU" dirty="0">
                <a:solidFill>
                  <a:srgbClr val="333333"/>
                </a:solidFill>
                <a:latin typeface="XO Courser" panose="02070309020205020404" pitchFamily="49" charset="0"/>
              </a:rPr>
              <a:t>- локализацию и тушение пожаров на маршрутах движения и участках работ;</a:t>
            </a:r>
          </a:p>
          <a:p>
            <a:r>
              <a:rPr lang="ru-RU" dirty="0">
                <a:solidFill>
                  <a:srgbClr val="333333"/>
                </a:solidFill>
                <a:latin typeface="XO Courser" panose="02070309020205020404" pitchFamily="49" charset="0"/>
              </a:rPr>
              <a:t>- розыск пораженных и извлечение их из поврежденных и горящих зданий, загазованных, затопленных и задымленных помещений, завалов;</a:t>
            </a:r>
          </a:p>
          <a:p>
            <a:r>
              <a:rPr lang="ru-RU" dirty="0">
                <a:solidFill>
                  <a:srgbClr val="333333"/>
                </a:solidFill>
                <a:latin typeface="XO Courser" panose="02070309020205020404" pitchFamily="49" charset="0"/>
              </a:rPr>
              <a:t>- вскрытие разрушенных, поврежденных и заваленных защитных сооружений и спасение находящихся в них людей;</a:t>
            </a:r>
          </a:p>
          <a:p>
            <a:r>
              <a:rPr lang="ru-RU" dirty="0">
                <a:solidFill>
                  <a:srgbClr val="333333"/>
                </a:solidFill>
                <a:latin typeface="XO Courser" panose="02070309020205020404" pitchFamily="49" charset="0"/>
              </a:rPr>
              <a:t>- подачу воздуха в заваленные защитные сооружения с поврежденной фильтровентиляционной системой;</a:t>
            </a:r>
          </a:p>
          <a:p>
            <a:r>
              <a:rPr lang="ru-RU" dirty="0">
                <a:solidFill>
                  <a:srgbClr val="333333"/>
                </a:solidFill>
                <a:latin typeface="XO Courser" panose="02070309020205020404" pitchFamily="49" charset="0"/>
              </a:rPr>
              <a:t>- оказание первой медицинской и врачебной помощи пострадавшим;</a:t>
            </a:r>
          </a:p>
          <a:p>
            <a:r>
              <a:rPr lang="ru-RU" dirty="0">
                <a:solidFill>
                  <a:srgbClr val="333333"/>
                </a:solidFill>
                <a:latin typeface="XO Courser" panose="02070309020205020404" pitchFamily="49" charset="0"/>
              </a:rPr>
              <a:t>- вывоз (вывод) населения из опасных мест в безопасные районы и т.д.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1DA025-8AAD-4B02-8EC7-95D497B5E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137" b="22813"/>
          <a:stretch/>
        </p:blipFill>
        <p:spPr>
          <a:xfrm>
            <a:off x="228992" y="1113997"/>
            <a:ext cx="11519740" cy="2652417"/>
          </a:xfrm>
          <a:prstGeom prst="rect">
            <a:avLst/>
          </a:prstGeom>
        </p:spPr>
      </p:pic>
      <p:sp>
        <p:nvSpPr>
          <p:cNvPr id="17" name="Управляющая кнопка: &quot;Получить сведения&quot; 16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F44ED35-D958-466F-9929-A9E5DF5EBB40}"/>
              </a:ext>
            </a:extLst>
          </p:cNvPr>
          <p:cNvSpPr/>
          <p:nvPr/>
        </p:nvSpPr>
        <p:spPr>
          <a:xfrm>
            <a:off x="208133" y="6453110"/>
            <a:ext cx="437706" cy="370190"/>
          </a:xfrm>
          <a:prstGeom prst="actionButtonInformation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4"/>
          <p:cNvSpPr/>
          <p:nvPr/>
        </p:nvSpPr>
        <p:spPr>
          <a:xfrm>
            <a:off x="0" y="1045825"/>
            <a:ext cx="11971800" cy="58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4"/>
          <p:cNvSpPr txBox="1">
            <a:spLocks noGrp="1"/>
          </p:cNvSpPr>
          <p:nvPr>
            <p:ph type="title"/>
          </p:nvPr>
        </p:nvSpPr>
        <p:spPr>
          <a:xfrm>
            <a:off x="52222" y="1026778"/>
            <a:ext cx="75510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XO Courser" panose="02070309020205020404" pitchFamily="49" charset="0"/>
              </a:rPr>
              <a:t>Неотложные работы</a:t>
            </a:r>
            <a:endParaRPr b="1" dirty="0">
              <a:latin typeface="XO Courser" panose="02070309020205020404" pitchFamily="49" charset="0"/>
            </a:endParaRPr>
          </a:p>
        </p:txBody>
      </p:sp>
      <p:sp>
        <p:nvSpPr>
          <p:cNvPr id="277" name="Google Shape;277;p14"/>
          <p:cNvSpPr txBox="1">
            <a:spLocks noGrp="1"/>
          </p:cNvSpPr>
          <p:nvPr>
            <p:ph type="body" idx="1"/>
          </p:nvPr>
        </p:nvSpPr>
        <p:spPr>
          <a:xfrm>
            <a:off x="6209768" y="1069815"/>
            <a:ext cx="5658924" cy="398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33350" indent="0">
              <a:buNone/>
            </a:pPr>
            <a:r>
              <a:rPr lang="ru-RU" b="1" dirty="0">
                <a:latin typeface="XO Courser" panose="02070309020205020404" pitchFamily="49" charset="0"/>
              </a:rPr>
              <a:t>Другие неотложные работы</a:t>
            </a:r>
            <a:r>
              <a:rPr lang="ru-RU" dirty="0">
                <a:latin typeface="XO Courser" panose="02070309020205020404" pitchFamily="49" charset="0"/>
              </a:rPr>
              <a:t> включают:</a:t>
            </a:r>
          </a:p>
          <a:p>
            <a:pPr marL="133350" indent="0">
              <a:buNone/>
            </a:pPr>
            <a:r>
              <a:rPr lang="ru-RU" dirty="0">
                <a:latin typeface="XO Courser" panose="02070309020205020404" pitchFamily="49" charset="0"/>
              </a:rPr>
              <a:t>- прокладывание колонных путей и устройство проходов в завалах, зонах заражения;</a:t>
            </a:r>
          </a:p>
          <a:p>
            <a:pPr marL="133350" indent="0">
              <a:buNone/>
            </a:pPr>
            <a:r>
              <a:rPr lang="ru-RU" dirty="0">
                <a:latin typeface="XO Courser" panose="02070309020205020404" pitchFamily="49" charset="0"/>
              </a:rPr>
              <a:t>- локализацию аварий на газовых, энергетических, водопроводных, канализационных и технологических сетях в целях создания условий для проведения спасательных работ;</a:t>
            </a:r>
          </a:p>
          <a:p>
            <a:pPr marL="133350" indent="0">
              <a:buNone/>
            </a:pPr>
            <a:r>
              <a:rPr lang="ru-RU" dirty="0">
                <a:latin typeface="XO Courser" panose="02070309020205020404" pitchFamily="49" charset="0"/>
              </a:rPr>
              <a:t>- укрепление или обрушивание конструкций зданий и сооружений, угрожающих обвалом или препятствующих безопасному проведению спасательных работ;</a:t>
            </a:r>
          </a:p>
          <a:p>
            <a:pPr marL="133350" indent="0">
              <a:buNone/>
            </a:pPr>
            <a:r>
              <a:rPr lang="ru-RU" dirty="0">
                <a:latin typeface="XO Courser" panose="02070309020205020404" pitchFamily="49" charset="0"/>
              </a:rPr>
              <a:t>- ремонт и восстановление поврежденных и разрушенных линий связи и коммунально-энергетических сетей в целях обеспечения спасательных работ;</a:t>
            </a:r>
          </a:p>
          <a:p>
            <a:pPr marL="133350" indent="0">
              <a:buNone/>
            </a:pPr>
            <a:r>
              <a:rPr lang="ru-RU" dirty="0">
                <a:latin typeface="XO Courser" panose="02070309020205020404" pitchFamily="49" charset="0"/>
              </a:rPr>
              <a:t>- обнаружение, обезвреживание и уничтожение невзорвавшихся боеприпасов в обычном снаряжении и других взрывоопасных предметов;</a:t>
            </a:r>
          </a:p>
          <a:p>
            <a:pPr marL="133350" indent="0">
              <a:buNone/>
            </a:pPr>
            <a:r>
              <a:rPr lang="ru-RU" dirty="0">
                <a:latin typeface="XO Courser" panose="02070309020205020404" pitchFamily="49" charset="0"/>
              </a:rPr>
              <a:t>- ремонт и восстановление поврежденных защитных сооружений для укрытия от возможных повторных ядерных ударов противника.</a:t>
            </a:r>
          </a:p>
          <a:p>
            <a:pPr marL="0" lvl="0" indent="0">
              <a:buNone/>
            </a:pP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78" name="Google Shape;278;p14"/>
          <p:cNvSpPr txBox="1"/>
          <p:nvPr/>
        </p:nvSpPr>
        <p:spPr>
          <a:xfrm>
            <a:off x="924027" y="120316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  <a:endParaRPr/>
          </a:p>
        </p:txBody>
      </p:sp>
      <p:sp>
        <p:nvSpPr>
          <p:cNvPr id="279" name="Google Shape;279;p14"/>
          <p:cNvSpPr txBox="1"/>
          <p:nvPr/>
        </p:nvSpPr>
        <p:spPr>
          <a:xfrm>
            <a:off x="3615521" y="117594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Recent Tabs</a:t>
            </a:r>
            <a:endParaRPr/>
          </a:p>
        </p:txBody>
      </p:sp>
      <p:sp>
        <p:nvSpPr>
          <p:cNvPr id="280" name="Google Shape;280;p14"/>
          <p:cNvSpPr txBox="1"/>
          <p:nvPr/>
        </p:nvSpPr>
        <p:spPr>
          <a:xfrm>
            <a:off x="6321427" y="119100"/>
            <a:ext cx="2232142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XO Courser" panose="02070309020205020404" pitchFamily="49" charset="0"/>
                <a:ea typeface="Roboto"/>
                <a:sym typeface="Roboto"/>
              </a:rPr>
              <a:t>Неотложные работы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81" name="Google Shape;281;p14"/>
          <p:cNvSpPr txBox="1"/>
          <p:nvPr/>
        </p:nvSpPr>
        <p:spPr>
          <a:xfrm>
            <a:off x="1399261" y="621795"/>
            <a:ext cx="640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You can type something here…</a:t>
            </a:r>
            <a:endParaRPr/>
          </a:p>
        </p:txBody>
      </p:sp>
      <p:sp>
        <p:nvSpPr>
          <p:cNvPr id="283" name="Google Shape;283;p14">
            <a:hlinkClick r:id="rId3" action="ppaction://hlinksldjump"/>
          </p:cNvPr>
          <p:cNvSpPr/>
          <p:nvPr/>
        </p:nvSpPr>
        <p:spPr>
          <a:xfrm>
            <a:off x="5862075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>
            <a:hlinkClick r:id="rId3" action="ppaction://hlinksldjump"/>
          </p:cNvPr>
          <p:cNvSpPr/>
          <p:nvPr/>
        </p:nvSpPr>
        <p:spPr>
          <a:xfrm>
            <a:off x="8505150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A0C418E-600F-435A-8FA9-32FDED5B68CE}"/>
              </a:ext>
            </a:extLst>
          </p:cNvPr>
          <p:cNvSpPr/>
          <p:nvPr/>
        </p:nvSpPr>
        <p:spPr>
          <a:xfrm>
            <a:off x="8792" y="5460024"/>
            <a:ext cx="220200" cy="1380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42CA364-2B0B-447E-BED0-1A9450CD0760}"/>
              </a:ext>
            </a:extLst>
          </p:cNvPr>
          <p:cNvSpPr/>
          <p:nvPr/>
        </p:nvSpPr>
        <p:spPr>
          <a:xfrm>
            <a:off x="113768" y="1725851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lvl="0" indent="0">
              <a:buNone/>
            </a:pPr>
            <a:r>
              <a:rPr lang="ru-RU" b="1" dirty="0">
                <a:latin typeface="XO Courser" panose="02070309020205020404" pitchFamily="49" charset="0"/>
              </a:rPr>
              <a:t>имеют целью</a:t>
            </a:r>
            <a:r>
              <a:rPr lang="ru-RU" dirty="0">
                <a:latin typeface="XO Courser" panose="02070309020205020404" pitchFamily="49" charset="0"/>
              </a:rPr>
              <a:t> создать условия для проведения спасательных работ и обеспечить локализацию и ликвидацию последствий аварий (катастроф и т.д.) на сетях коммунального хозяйства, энергетики, транспорта и связи.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5DC8D2-5CF8-49A1-979A-58CEF7492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351" y="2766023"/>
            <a:ext cx="5484027" cy="3652362"/>
          </a:xfrm>
          <a:prstGeom prst="rect">
            <a:avLst/>
          </a:prstGeom>
        </p:spPr>
      </p:pic>
      <p:sp>
        <p:nvSpPr>
          <p:cNvPr id="16" name="Управляющая кнопка: &quot;Получить сведения&quot; 1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11FC4BFA-FF9E-44F5-8812-F14ECD06596B}"/>
              </a:ext>
            </a:extLst>
          </p:cNvPr>
          <p:cNvSpPr/>
          <p:nvPr/>
        </p:nvSpPr>
        <p:spPr>
          <a:xfrm>
            <a:off x="208133" y="6453110"/>
            <a:ext cx="437706" cy="370190"/>
          </a:xfrm>
          <a:prstGeom prst="actionButtonInformation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/>
          <p:nvPr/>
        </p:nvSpPr>
        <p:spPr>
          <a:xfrm>
            <a:off x="0" y="1045825"/>
            <a:ext cx="11971800" cy="58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title"/>
          </p:nvPr>
        </p:nvSpPr>
        <p:spPr>
          <a:xfrm>
            <a:off x="228992" y="1101289"/>
            <a:ext cx="41658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XO Courser" panose="02070309020205020404" pitchFamily="49" charset="0"/>
              </a:rPr>
              <a:t>Заключение</a:t>
            </a:r>
            <a:endParaRPr b="1" dirty="0">
              <a:latin typeface="XO Courser" panose="02070309020205020404" pitchFamily="49" charset="0"/>
            </a:endParaRPr>
          </a:p>
        </p:txBody>
      </p:sp>
      <p:sp>
        <p:nvSpPr>
          <p:cNvPr id="291" name="Google Shape;291;p15"/>
          <p:cNvSpPr txBox="1">
            <a:spLocks noGrp="1"/>
          </p:cNvSpPr>
          <p:nvPr>
            <p:ph type="body" idx="1"/>
          </p:nvPr>
        </p:nvSpPr>
        <p:spPr>
          <a:xfrm>
            <a:off x="228992" y="1721720"/>
            <a:ext cx="4563508" cy="3288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>
              <a:buNone/>
            </a:pPr>
            <a:r>
              <a:rPr lang="ru-RU" dirty="0">
                <a:latin typeface="XO Courser" panose="02070309020205020404" pitchFamily="49" charset="0"/>
              </a:rPr>
              <a:t>Таким образом, ликвидация чрезвычайных ситуаций по требуемым усилиям, затратам, объемам работ занимает главное место в деятельности органов управления и сил РСЧС. Это обусловлено тем, что, несмотря на приоритет работ по предупреж­дению чрезвычайных ситуаций, уровень реализации природных и техногенных угроз остается очень высоким, а по многим видам бедствий растет. В результате аварий­но-спасательные и другие неотложные работы являются постоянной заботой орга­нов управления единой государственной системы предупреждения и ликвидации чрезвычайных ситуаций.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92" name="Google Shape;292;p15"/>
          <p:cNvSpPr txBox="1"/>
          <p:nvPr/>
        </p:nvSpPr>
        <p:spPr>
          <a:xfrm>
            <a:off x="924027" y="120316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  <a:endParaRPr/>
          </a:p>
        </p:txBody>
      </p:sp>
      <p:sp>
        <p:nvSpPr>
          <p:cNvPr id="293" name="Google Shape;293;p15"/>
          <p:cNvSpPr txBox="1"/>
          <p:nvPr/>
        </p:nvSpPr>
        <p:spPr>
          <a:xfrm>
            <a:off x="3615521" y="117594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Recent Tabs</a:t>
            </a:r>
            <a:endParaRPr/>
          </a:p>
        </p:txBody>
      </p:sp>
      <p:sp>
        <p:nvSpPr>
          <p:cNvPr id="294" name="Google Shape;294;p15"/>
          <p:cNvSpPr txBox="1"/>
          <p:nvPr/>
        </p:nvSpPr>
        <p:spPr>
          <a:xfrm>
            <a:off x="6321427" y="119100"/>
            <a:ext cx="1819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XO Courser" panose="02070309020205020404" pitchFamily="49" charset="0"/>
                <a:ea typeface="Roboto"/>
                <a:cs typeface="Roboto"/>
                <a:sym typeface="Roboto"/>
              </a:rPr>
              <a:t>Заключение</a:t>
            </a:r>
            <a:endParaRPr dirty="0">
              <a:latin typeface="XO Courser" panose="02070309020205020404" pitchFamily="49" charset="0"/>
            </a:endParaRPr>
          </a:p>
        </p:txBody>
      </p:sp>
      <p:sp>
        <p:nvSpPr>
          <p:cNvPr id="295" name="Google Shape;295;p15"/>
          <p:cNvSpPr txBox="1"/>
          <p:nvPr/>
        </p:nvSpPr>
        <p:spPr>
          <a:xfrm>
            <a:off x="1399261" y="621795"/>
            <a:ext cx="640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You can type something here…</a:t>
            </a:r>
            <a:endParaRPr/>
          </a:p>
        </p:txBody>
      </p:sp>
      <p:sp>
        <p:nvSpPr>
          <p:cNvPr id="297" name="Google Shape;297;p15">
            <a:hlinkClick r:id="rId3" action="ppaction://hlinksldjump"/>
          </p:cNvPr>
          <p:cNvSpPr/>
          <p:nvPr/>
        </p:nvSpPr>
        <p:spPr>
          <a:xfrm>
            <a:off x="5862075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5">
            <a:hlinkClick r:id="rId3" action="ppaction://hlinksldjump"/>
          </p:cNvPr>
          <p:cNvSpPr/>
          <p:nvPr/>
        </p:nvSpPr>
        <p:spPr>
          <a:xfrm>
            <a:off x="8505150" y="82575"/>
            <a:ext cx="440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B951B7A-C555-4D98-BDA2-059AD8D6DF15}"/>
              </a:ext>
            </a:extLst>
          </p:cNvPr>
          <p:cNvSpPr/>
          <p:nvPr/>
        </p:nvSpPr>
        <p:spPr>
          <a:xfrm>
            <a:off x="8792" y="5460024"/>
            <a:ext cx="220200" cy="1380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A7AE8B6-146B-45FF-B1A9-9004E9681A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1492" y="1637440"/>
            <a:ext cx="6707446" cy="4470513"/>
          </a:xfrm>
          <a:prstGeom prst="rect">
            <a:avLst/>
          </a:prstGeom>
        </p:spPr>
      </p:pic>
      <p:sp>
        <p:nvSpPr>
          <p:cNvPr id="15" name="Управляющая кнопка: &quot;Получить сведения&quot; 1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A84DFCD-A860-4070-AF48-B178B118FE7A}"/>
              </a:ext>
            </a:extLst>
          </p:cNvPr>
          <p:cNvSpPr/>
          <p:nvPr/>
        </p:nvSpPr>
        <p:spPr>
          <a:xfrm>
            <a:off x="208133" y="6453110"/>
            <a:ext cx="437706" cy="370190"/>
          </a:xfrm>
          <a:prstGeom prst="actionButtonInformation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757070"/>
      </a:lt2>
      <a:accent1>
        <a:srgbClr val="FBBC05"/>
      </a:accent1>
      <a:accent2>
        <a:srgbClr val="EA4335"/>
      </a:accent2>
      <a:accent3>
        <a:srgbClr val="34A853"/>
      </a:accent3>
      <a:accent4>
        <a:srgbClr val="4285F4"/>
      </a:accent4>
      <a:accent5>
        <a:srgbClr val="7248B9"/>
      </a:accent5>
      <a:accent6>
        <a:srgbClr val="D62976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765</Words>
  <Application>Microsoft Office PowerPoint</Application>
  <PresentationFormat>Широкоэкранный</PresentationFormat>
  <Paragraphs>70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8" baseType="lpstr">
      <vt:lpstr>Aldrich</vt:lpstr>
      <vt:lpstr>Barlow Condensed</vt:lpstr>
      <vt:lpstr>XO Courser</vt:lpstr>
      <vt:lpstr>Arial</vt:lpstr>
      <vt:lpstr>Roboto</vt:lpstr>
      <vt:lpstr>Lexend Deca</vt:lpstr>
      <vt:lpstr>Abril Fatface</vt:lpstr>
      <vt:lpstr>Calibri</vt:lpstr>
      <vt:lpstr>SlidesMania</vt:lpstr>
      <vt:lpstr>Ликвидация чрезвычайных ситуаций</vt:lpstr>
      <vt:lpstr>Ликвидация ЧС</vt:lpstr>
      <vt:lpstr>В чем заключается ликвидация ЧС?</vt:lpstr>
      <vt:lpstr>Аварийно-спасательные работы</vt:lpstr>
      <vt:lpstr>Неотложными работами </vt:lpstr>
      <vt:lpstr>Спасательные и другие неотложные работы - </vt:lpstr>
      <vt:lpstr>Спасательные работы</vt:lpstr>
      <vt:lpstr>Неотложные работы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Ликвидация чрезвычайных ситуаций</dc:title>
  <cp:lastModifiedBy>Валерия Лавренова</cp:lastModifiedBy>
  <cp:revision>11</cp:revision>
  <dcterms:modified xsi:type="dcterms:W3CDTF">2022-09-03T08:09:04Z</dcterms:modified>
</cp:coreProperties>
</file>